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31"/>
  </p:notesMasterIdLst>
  <p:handoutMasterIdLst>
    <p:handoutMasterId r:id="rId32"/>
  </p:handoutMasterIdLst>
  <p:sldIdLst>
    <p:sldId id="1267" r:id="rId3"/>
    <p:sldId id="1330" r:id="rId4"/>
    <p:sldId id="1277" r:id="rId5"/>
    <p:sldId id="1297" r:id="rId6"/>
    <p:sldId id="1298" r:id="rId7"/>
    <p:sldId id="1300" r:id="rId8"/>
    <p:sldId id="1305" r:id="rId9"/>
    <p:sldId id="1307" r:id="rId10"/>
    <p:sldId id="1328" r:id="rId11"/>
    <p:sldId id="1308" r:id="rId12"/>
    <p:sldId id="1329" r:id="rId13"/>
    <p:sldId id="1309" r:id="rId14"/>
    <p:sldId id="1306" r:id="rId15"/>
    <p:sldId id="1310" r:id="rId16"/>
    <p:sldId id="1311" r:id="rId17"/>
    <p:sldId id="1312" r:id="rId18"/>
    <p:sldId id="1313" r:id="rId19"/>
    <p:sldId id="1314" r:id="rId20"/>
    <p:sldId id="1317" r:id="rId21"/>
    <p:sldId id="1318" r:id="rId22"/>
    <p:sldId id="1288" r:id="rId23"/>
    <p:sldId id="1319" r:id="rId24"/>
    <p:sldId id="1320" r:id="rId25"/>
    <p:sldId id="1321" r:id="rId26"/>
    <p:sldId id="1323" r:id="rId27"/>
    <p:sldId id="1324" r:id="rId28"/>
    <p:sldId id="1327" r:id="rId29"/>
    <p:sldId id="1064" r:id="rId30"/>
  </p:sldIdLst>
  <p:sldSz cx="9144000" cy="6858000" type="screen4x3"/>
  <p:notesSz cx="6858000" cy="9296400"/>
  <p:custDataLst>
    <p:tags r:id="rId33"/>
  </p:custDataLst>
  <p:defaultTextStyle>
    <a:defPPr>
      <a:defRPr lang="en-US"/>
    </a:defPPr>
    <a:lvl1pPr algn="l" rtl="0" fontAlgn="base">
      <a:spcBef>
        <a:spcPct val="0"/>
      </a:spcBef>
      <a:spcAft>
        <a:spcPct val="0"/>
      </a:spcAft>
      <a:defRPr sz="2400" kern="1200">
        <a:solidFill>
          <a:schemeClr val="tx1"/>
        </a:solidFill>
        <a:latin typeface="Times New Roman" charset="0"/>
        <a:ea typeface="ＭＳ Ｐゴシック" charset="0"/>
        <a:cs typeface="Arial" charset="0"/>
      </a:defRPr>
    </a:lvl1pPr>
    <a:lvl2pPr marL="457200" algn="l" rtl="0" fontAlgn="base">
      <a:spcBef>
        <a:spcPct val="0"/>
      </a:spcBef>
      <a:spcAft>
        <a:spcPct val="0"/>
      </a:spcAft>
      <a:defRPr sz="2400" kern="1200">
        <a:solidFill>
          <a:schemeClr val="tx1"/>
        </a:solidFill>
        <a:latin typeface="Times New Roman" charset="0"/>
        <a:ea typeface="ＭＳ Ｐゴシック" charset="0"/>
        <a:cs typeface="Arial" charset="0"/>
      </a:defRPr>
    </a:lvl2pPr>
    <a:lvl3pPr marL="914400" algn="l" rtl="0" fontAlgn="base">
      <a:spcBef>
        <a:spcPct val="0"/>
      </a:spcBef>
      <a:spcAft>
        <a:spcPct val="0"/>
      </a:spcAft>
      <a:defRPr sz="2400" kern="1200">
        <a:solidFill>
          <a:schemeClr val="tx1"/>
        </a:solidFill>
        <a:latin typeface="Times New Roman" charset="0"/>
        <a:ea typeface="ＭＳ Ｐゴシック" charset="0"/>
        <a:cs typeface="Arial" charset="0"/>
      </a:defRPr>
    </a:lvl3pPr>
    <a:lvl4pPr marL="1371600" algn="l" rtl="0" fontAlgn="base">
      <a:spcBef>
        <a:spcPct val="0"/>
      </a:spcBef>
      <a:spcAft>
        <a:spcPct val="0"/>
      </a:spcAft>
      <a:defRPr sz="2400" kern="1200">
        <a:solidFill>
          <a:schemeClr val="tx1"/>
        </a:solidFill>
        <a:latin typeface="Times New Roman" charset="0"/>
        <a:ea typeface="ＭＳ Ｐゴシック" charset="0"/>
        <a:cs typeface="Arial" charset="0"/>
      </a:defRPr>
    </a:lvl4pPr>
    <a:lvl5pPr marL="1828800" algn="l" rtl="0" fontAlgn="base">
      <a:spcBef>
        <a:spcPct val="0"/>
      </a:spcBef>
      <a:spcAft>
        <a:spcPct val="0"/>
      </a:spcAft>
      <a:defRPr sz="2400" kern="1200">
        <a:solidFill>
          <a:schemeClr val="tx1"/>
        </a:solidFill>
        <a:latin typeface="Times New Roman" charset="0"/>
        <a:ea typeface="ＭＳ Ｐゴシック" charset="0"/>
        <a:cs typeface="Arial" charset="0"/>
      </a:defRPr>
    </a:lvl5pPr>
    <a:lvl6pPr marL="2286000" algn="l" defTabSz="457200" rtl="0" eaLnBrk="1" latinLnBrk="0" hangingPunct="1">
      <a:defRPr sz="2400" kern="1200">
        <a:solidFill>
          <a:schemeClr val="tx1"/>
        </a:solidFill>
        <a:latin typeface="Times New Roman" charset="0"/>
        <a:ea typeface="ＭＳ Ｐゴシック" charset="0"/>
        <a:cs typeface="Arial" charset="0"/>
      </a:defRPr>
    </a:lvl6pPr>
    <a:lvl7pPr marL="2743200" algn="l" defTabSz="457200" rtl="0" eaLnBrk="1" latinLnBrk="0" hangingPunct="1">
      <a:defRPr sz="2400" kern="1200">
        <a:solidFill>
          <a:schemeClr val="tx1"/>
        </a:solidFill>
        <a:latin typeface="Times New Roman" charset="0"/>
        <a:ea typeface="ＭＳ Ｐゴシック" charset="0"/>
        <a:cs typeface="Arial" charset="0"/>
      </a:defRPr>
    </a:lvl7pPr>
    <a:lvl8pPr marL="3200400" algn="l" defTabSz="457200" rtl="0" eaLnBrk="1" latinLnBrk="0" hangingPunct="1">
      <a:defRPr sz="2400" kern="1200">
        <a:solidFill>
          <a:schemeClr val="tx1"/>
        </a:solidFill>
        <a:latin typeface="Times New Roman" charset="0"/>
        <a:ea typeface="ＭＳ Ｐゴシック" charset="0"/>
        <a:cs typeface="Arial" charset="0"/>
      </a:defRPr>
    </a:lvl8pPr>
    <a:lvl9pPr marL="3657600" algn="l" defTabSz="457200" rtl="0" eaLnBrk="1" latinLnBrk="0" hangingPunct="1">
      <a:defRPr sz="2400" kern="1200">
        <a:solidFill>
          <a:schemeClr val="tx1"/>
        </a:solidFill>
        <a:latin typeface="Times New Roman" charset="0"/>
        <a:ea typeface="ＭＳ Ｐゴシック" charset="0"/>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928">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03" autoAdjust="0"/>
    <p:restoredTop sz="81804" autoAdjust="0"/>
  </p:normalViewPr>
  <p:slideViewPr>
    <p:cSldViewPr>
      <p:cViewPr>
        <p:scale>
          <a:sx n="63" d="100"/>
          <a:sy n="63" d="100"/>
        </p:scale>
        <p:origin x="534" y="516"/>
      </p:cViewPr>
      <p:guideLst>
        <p:guide orient="horz" pos="2160"/>
        <p:guide pos="2880"/>
      </p:guideLst>
    </p:cSldViewPr>
  </p:slideViewPr>
  <p:outlineViewPr>
    <p:cViewPr>
      <p:scale>
        <a:sx n="33" d="100"/>
        <a:sy n="33" d="100"/>
      </p:scale>
      <p:origin x="0" y="282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7" d="100"/>
          <a:sy n="87" d="100"/>
        </p:scale>
        <p:origin x="-3786" y="-78"/>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New Roman" pitchFamily="18" charset="0"/>
                <a:ea typeface="+mn-ea"/>
                <a:cs typeface="+mn-cs"/>
              </a:defRPr>
            </a:lvl1pPr>
          </a:lstStyle>
          <a:p>
            <a:pPr>
              <a:defRPr/>
            </a:pPr>
            <a:endParaRPr lang="en-US"/>
          </a:p>
        </p:txBody>
      </p:sp>
      <p:sp>
        <p:nvSpPr>
          <p:cNvPr id="10243" name="Rectangle 3"/>
          <p:cNvSpPr>
            <a:spLocks noGrp="1" noChangeArrowheads="1"/>
          </p:cNvSpPr>
          <p:nvPr>
            <p:ph type="dt" sz="quarter" idx="1"/>
          </p:nvPr>
        </p:nvSpPr>
        <p:spPr bwMode="auto">
          <a:xfrm>
            <a:off x="3886200" y="0"/>
            <a:ext cx="2971800"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pitchFamily="18" charset="0"/>
                <a:ea typeface="+mn-ea"/>
                <a:cs typeface="+mn-cs"/>
              </a:defRPr>
            </a:lvl1pPr>
          </a:lstStyle>
          <a:p>
            <a:pPr>
              <a:defRPr/>
            </a:pPr>
            <a:endParaRPr lang="en-US"/>
          </a:p>
        </p:txBody>
      </p:sp>
      <p:sp>
        <p:nvSpPr>
          <p:cNvPr id="10244" name="Rectangle 4"/>
          <p:cNvSpPr>
            <a:spLocks noGrp="1" noChangeArrowheads="1"/>
          </p:cNvSpPr>
          <p:nvPr>
            <p:ph type="ftr" sz="quarter" idx="2"/>
          </p:nvPr>
        </p:nvSpPr>
        <p:spPr bwMode="auto">
          <a:xfrm>
            <a:off x="0" y="8831263"/>
            <a:ext cx="2971800"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New Roman" pitchFamily="18" charset="0"/>
                <a:ea typeface="+mn-ea"/>
                <a:cs typeface="+mn-cs"/>
              </a:defRPr>
            </a:lvl1pPr>
          </a:lstStyle>
          <a:p>
            <a:pPr>
              <a:defRPr/>
            </a:pPr>
            <a:endParaRPr lang="en-US"/>
          </a:p>
        </p:txBody>
      </p:sp>
      <p:sp>
        <p:nvSpPr>
          <p:cNvPr id="10245" name="Rectangle 5"/>
          <p:cNvSpPr>
            <a:spLocks noGrp="1" noChangeArrowheads="1"/>
          </p:cNvSpPr>
          <p:nvPr>
            <p:ph type="sldNum" sz="quarter" idx="3"/>
          </p:nvPr>
        </p:nvSpPr>
        <p:spPr bwMode="auto">
          <a:xfrm>
            <a:off x="3886200" y="8831263"/>
            <a:ext cx="2971800"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A1D06F2E-0687-B848-922E-66901A567CFC}" type="slidenum">
              <a:rPr lang="en-US"/>
              <a:pPr/>
              <a:t>‹#›</a:t>
            </a:fld>
            <a:endParaRPr lang="en-US"/>
          </a:p>
        </p:txBody>
      </p:sp>
    </p:spTree>
    <p:extLst>
      <p:ext uri="{BB962C8B-B14F-4D97-AF65-F5344CB8AC3E}">
        <p14:creationId xmlns:p14="http://schemas.microsoft.com/office/powerpoint/2010/main" val="35938705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New Roman" pitchFamily="18" charset="0"/>
                <a:ea typeface="+mn-ea"/>
                <a:cs typeface="+mn-cs"/>
              </a:defRPr>
            </a:lvl1pPr>
          </a:lstStyle>
          <a:p>
            <a:pPr>
              <a:defRPr/>
            </a:pPr>
            <a:endParaRPr lang="en-US"/>
          </a:p>
        </p:txBody>
      </p:sp>
      <p:sp>
        <p:nvSpPr>
          <p:cNvPr id="75779"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pitchFamily="18" charset="0"/>
                <a:ea typeface="+mn-ea"/>
                <a:cs typeface="+mn-cs"/>
              </a:defRPr>
            </a:lvl1pPr>
          </a:lstStyle>
          <a:p>
            <a:pPr>
              <a:defRPr/>
            </a:pPr>
            <a:endParaRPr lang="en-US"/>
          </a:p>
        </p:txBody>
      </p:sp>
      <p:sp>
        <p:nvSpPr>
          <p:cNvPr id="63492" name="Rectangle 4"/>
          <p:cNvSpPr>
            <a:spLocks noGrp="1" noRot="1" noChangeAspect="1" noChangeArrowheads="1" noTextEdit="1"/>
          </p:cNvSpPr>
          <p:nvPr>
            <p:ph type="sldImg" idx="2"/>
          </p:nvPr>
        </p:nvSpPr>
        <p:spPr bwMode="auto">
          <a:xfrm>
            <a:off x="1092200" y="685800"/>
            <a:ext cx="4673600" cy="35052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xmlns="" val="1"/>
            </a:ext>
          </a:extLst>
        </p:spPr>
      </p:sp>
      <p:sp>
        <p:nvSpPr>
          <p:cNvPr id="75781" name="Rectangle 5"/>
          <p:cNvSpPr>
            <a:spLocks noGrp="1" noChangeArrowheads="1"/>
          </p:cNvSpPr>
          <p:nvPr>
            <p:ph type="body" sz="quarter" idx="3"/>
          </p:nvPr>
        </p:nvSpPr>
        <p:spPr bwMode="auto">
          <a:xfrm>
            <a:off x="914400" y="4419600"/>
            <a:ext cx="5029200"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5782" name="Rectangle 6"/>
          <p:cNvSpPr>
            <a:spLocks noGrp="1" noChangeArrowheads="1"/>
          </p:cNvSpPr>
          <p:nvPr>
            <p:ph type="ftr" sz="quarter" idx="4"/>
          </p:nvPr>
        </p:nvSpPr>
        <p:spPr bwMode="auto">
          <a:xfrm>
            <a:off x="0" y="88392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New Roman" pitchFamily="18" charset="0"/>
                <a:ea typeface="+mn-ea"/>
                <a:cs typeface="+mn-cs"/>
              </a:defRPr>
            </a:lvl1pPr>
          </a:lstStyle>
          <a:p>
            <a:pPr>
              <a:defRPr/>
            </a:pPr>
            <a:endParaRPr lang="en-US"/>
          </a:p>
        </p:txBody>
      </p:sp>
      <p:sp>
        <p:nvSpPr>
          <p:cNvPr id="75783" name="Rectangle 7"/>
          <p:cNvSpPr>
            <a:spLocks noGrp="1" noChangeArrowheads="1"/>
          </p:cNvSpPr>
          <p:nvPr>
            <p:ph type="sldNum" sz="quarter" idx="5"/>
          </p:nvPr>
        </p:nvSpPr>
        <p:spPr bwMode="auto">
          <a:xfrm>
            <a:off x="3886200" y="88392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4FA89984-70D9-5541-A115-D69A09FB8766}" type="slidenum">
              <a:rPr lang="en-US"/>
              <a:pPr/>
              <a:t>‹#›</a:t>
            </a:fld>
            <a:endParaRPr lang="en-US"/>
          </a:p>
        </p:txBody>
      </p:sp>
    </p:spTree>
    <p:extLst>
      <p:ext uri="{BB962C8B-B14F-4D97-AF65-F5344CB8AC3E}">
        <p14:creationId xmlns:p14="http://schemas.microsoft.com/office/powerpoint/2010/main" val="14715411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en-US"/>
          </a:p>
        </p:txBody>
      </p:sp>
      <p:sp>
        <p:nvSpPr>
          <p:cNvPr id="4" name="Segnaposto numero diapositiva 3"/>
          <p:cNvSpPr>
            <a:spLocks noGrp="1"/>
          </p:cNvSpPr>
          <p:nvPr>
            <p:ph type="sldNum" sz="quarter" idx="10"/>
          </p:nvPr>
        </p:nvSpPr>
        <p:spPr/>
        <p:txBody>
          <a:bodyPr/>
          <a:lstStyle/>
          <a:p>
            <a:fld id="{4FA89984-70D9-5541-A115-D69A09FB8766}" type="slidenum">
              <a:rPr lang="en-US" smtClean="0"/>
              <a:pPr/>
              <a:t>1</a:t>
            </a:fld>
            <a:endParaRPr lang="en-US"/>
          </a:p>
        </p:txBody>
      </p:sp>
    </p:spTree>
    <p:extLst>
      <p:ext uri="{BB962C8B-B14F-4D97-AF65-F5344CB8AC3E}">
        <p14:creationId xmlns:p14="http://schemas.microsoft.com/office/powerpoint/2010/main" val="17613418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4FA89984-70D9-5541-A115-D69A09FB8766}" type="slidenum">
              <a:rPr lang="en-US" smtClean="0"/>
              <a:pPr/>
              <a:t>14</a:t>
            </a:fld>
            <a:endParaRPr lang="en-US"/>
          </a:p>
        </p:txBody>
      </p:sp>
    </p:spTree>
    <p:extLst>
      <p:ext uri="{BB962C8B-B14F-4D97-AF65-F5344CB8AC3E}">
        <p14:creationId xmlns:p14="http://schemas.microsoft.com/office/powerpoint/2010/main" val="17704699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solidFill>
                  <a:srgbClr val="0000FF"/>
                </a:solidFill>
              </a:rPr>
              <a:t>In </a:t>
            </a:r>
            <a:r>
              <a:rPr lang="fr-FR" dirty="0" err="1" smtClean="0">
                <a:solidFill>
                  <a:srgbClr val="0000FF"/>
                </a:solidFill>
              </a:rPr>
              <a:t>blue</a:t>
            </a:r>
            <a:r>
              <a:rPr lang="fr-FR" baseline="0" dirty="0" smtClean="0">
                <a:solidFill>
                  <a:srgbClr val="0000FF"/>
                </a:solidFill>
              </a:rPr>
              <a:t> </a:t>
            </a:r>
            <a:r>
              <a:rPr lang="fr-FR" baseline="0" dirty="0" err="1" smtClean="0">
                <a:solidFill>
                  <a:srgbClr val="0000FF"/>
                </a:solidFill>
              </a:rPr>
              <a:t>lay</a:t>
            </a:r>
            <a:r>
              <a:rPr lang="fr-FR" baseline="0" dirty="0" smtClean="0">
                <a:solidFill>
                  <a:srgbClr val="0000FF"/>
                </a:solidFill>
              </a:rPr>
              <a:t> </a:t>
            </a:r>
            <a:r>
              <a:rPr lang="fr-FR" baseline="0" dirty="0" err="1" smtClean="0">
                <a:solidFill>
                  <a:srgbClr val="0000FF"/>
                </a:solidFill>
              </a:rPr>
              <a:t>person</a:t>
            </a:r>
            <a:endParaRPr lang="fr-FR" baseline="0" dirty="0" smtClean="0">
              <a:solidFill>
                <a:srgbClr val="0000FF"/>
              </a:solidFill>
            </a:endParaRPr>
          </a:p>
          <a:p>
            <a:r>
              <a:rPr lang="fr-FR" baseline="0" dirty="0" smtClean="0"/>
              <a:t>In black </a:t>
            </a:r>
            <a:r>
              <a:rPr lang="fr-FR" baseline="0" dirty="0" err="1" smtClean="0"/>
              <a:t>clergy</a:t>
            </a:r>
            <a:endParaRPr lang="fr-FR" dirty="0"/>
          </a:p>
        </p:txBody>
      </p:sp>
      <p:sp>
        <p:nvSpPr>
          <p:cNvPr id="4" name="Espace réservé du numéro de diapositive 3"/>
          <p:cNvSpPr>
            <a:spLocks noGrp="1"/>
          </p:cNvSpPr>
          <p:nvPr>
            <p:ph type="sldNum" sz="quarter" idx="10"/>
          </p:nvPr>
        </p:nvSpPr>
        <p:spPr/>
        <p:txBody>
          <a:bodyPr/>
          <a:lstStyle/>
          <a:p>
            <a:fld id="{22ADD5E3-67BD-8E48-8A7D-099502FC2A8C}" type="slidenum">
              <a:rPr lang="fr-FR" smtClean="0">
                <a:solidFill>
                  <a:prstClr val="black"/>
                </a:solidFill>
              </a:rPr>
              <a:pPr/>
              <a:t>19</a:t>
            </a:fld>
            <a:endParaRPr lang="fr-FR">
              <a:solidFill>
                <a:prstClr val="black"/>
              </a:solidFill>
            </a:endParaRPr>
          </a:p>
        </p:txBody>
      </p:sp>
    </p:spTree>
    <p:extLst>
      <p:ext uri="{BB962C8B-B14F-4D97-AF65-F5344CB8AC3E}">
        <p14:creationId xmlns:p14="http://schemas.microsoft.com/office/powerpoint/2010/main" val="6824335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4FA89984-70D9-5541-A115-D69A09FB8766}" type="slidenum">
              <a:rPr lang="en-US" smtClean="0"/>
              <a:pPr/>
              <a:t>25</a:t>
            </a:fld>
            <a:endParaRPr lang="en-US"/>
          </a:p>
        </p:txBody>
      </p:sp>
    </p:spTree>
    <p:extLst>
      <p:ext uri="{BB962C8B-B14F-4D97-AF65-F5344CB8AC3E}">
        <p14:creationId xmlns:p14="http://schemas.microsoft.com/office/powerpoint/2010/main" val="8394299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4FA89984-70D9-5541-A115-D69A09FB8766}" type="slidenum">
              <a:rPr lang="en-US" smtClean="0"/>
              <a:pPr/>
              <a:t>28</a:t>
            </a:fld>
            <a:endParaRPr lang="en-US"/>
          </a:p>
        </p:txBody>
      </p:sp>
    </p:spTree>
    <p:extLst>
      <p:ext uri="{BB962C8B-B14F-4D97-AF65-F5344CB8AC3E}">
        <p14:creationId xmlns:p14="http://schemas.microsoft.com/office/powerpoint/2010/main" val="3116910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mcollins</a:t>
            </a:r>
            <a:endParaRPr lang="en-US"/>
          </a:p>
        </p:txBody>
      </p:sp>
      <p:sp>
        <p:nvSpPr>
          <p:cNvPr id="6" name="Rectangle 6"/>
          <p:cNvSpPr>
            <a:spLocks noGrp="1" noChangeArrowheads="1"/>
          </p:cNvSpPr>
          <p:nvPr>
            <p:ph type="sldNum" sz="quarter" idx="12"/>
          </p:nvPr>
        </p:nvSpPr>
        <p:spPr>
          <a:ln/>
        </p:spPr>
        <p:txBody>
          <a:bodyPr/>
          <a:lstStyle>
            <a:lvl1pPr>
              <a:defRPr/>
            </a:lvl1pPr>
          </a:lstStyle>
          <a:p>
            <a:fld id="{5DCD14AC-8ABB-424F-84F0-5D0A48882C70}" type="slidenum">
              <a:rPr lang="en-US"/>
              <a:pPr/>
              <a:t>‹#›</a:t>
            </a:fld>
            <a:endParaRPr lang="en-US"/>
          </a:p>
        </p:txBody>
      </p:sp>
    </p:spTree>
    <p:extLst>
      <p:ext uri="{BB962C8B-B14F-4D97-AF65-F5344CB8AC3E}">
        <p14:creationId xmlns:p14="http://schemas.microsoft.com/office/powerpoint/2010/main" val="1428791406"/>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mcollins</a:t>
            </a:r>
            <a:endParaRPr lang="en-US"/>
          </a:p>
        </p:txBody>
      </p:sp>
      <p:sp>
        <p:nvSpPr>
          <p:cNvPr id="6" name="Rectangle 6"/>
          <p:cNvSpPr>
            <a:spLocks noGrp="1" noChangeArrowheads="1"/>
          </p:cNvSpPr>
          <p:nvPr>
            <p:ph type="sldNum" sz="quarter" idx="12"/>
          </p:nvPr>
        </p:nvSpPr>
        <p:spPr>
          <a:ln/>
        </p:spPr>
        <p:txBody>
          <a:bodyPr/>
          <a:lstStyle>
            <a:lvl1pPr>
              <a:defRPr/>
            </a:lvl1pPr>
          </a:lstStyle>
          <a:p>
            <a:fld id="{96974013-F8A5-2341-ABE7-269D2E2FC280}" type="slidenum">
              <a:rPr lang="en-US"/>
              <a:pPr/>
              <a:t>‹#›</a:t>
            </a:fld>
            <a:endParaRPr lang="en-US"/>
          </a:p>
        </p:txBody>
      </p:sp>
    </p:spTree>
    <p:extLst>
      <p:ext uri="{BB962C8B-B14F-4D97-AF65-F5344CB8AC3E}">
        <p14:creationId xmlns:p14="http://schemas.microsoft.com/office/powerpoint/2010/main" val="484869185"/>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mcollins</a:t>
            </a:r>
            <a:endParaRPr lang="en-US"/>
          </a:p>
        </p:txBody>
      </p:sp>
      <p:sp>
        <p:nvSpPr>
          <p:cNvPr id="6" name="Rectangle 6"/>
          <p:cNvSpPr>
            <a:spLocks noGrp="1" noChangeArrowheads="1"/>
          </p:cNvSpPr>
          <p:nvPr>
            <p:ph type="sldNum" sz="quarter" idx="12"/>
          </p:nvPr>
        </p:nvSpPr>
        <p:spPr>
          <a:ln/>
        </p:spPr>
        <p:txBody>
          <a:bodyPr/>
          <a:lstStyle>
            <a:lvl1pPr>
              <a:defRPr/>
            </a:lvl1pPr>
          </a:lstStyle>
          <a:p>
            <a:fld id="{0446706A-6DCA-4E48-9A4C-83FBE25F030C}" type="slidenum">
              <a:rPr lang="en-US"/>
              <a:pPr/>
              <a:t>‹#›</a:t>
            </a:fld>
            <a:endParaRPr lang="en-US"/>
          </a:p>
        </p:txBody>
      </p:sp>
    </p:spTree>
    <p:extLst>
      <p:ext uri="{BB962C8B-B14F-4D97-AF65-F5344CB8AC3E}">
        <p14:creationId xmlns:p14="http://schemas.microsoft.com/office/powerpoint/2010/main" val="2216285600"/>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fr-F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Click to edit Master subtitle style</a:t>
            </a:r>
            <a:endParaRPr lang="en-US"/>
          </a:p>
        </p:txBody>
      </p:sp>
      <p:sp>
        <p:nvSpPr>
          <p:cNvPr id="4" name="Date Placeholder 3"/>
          <p:cNvSpPr>
            <a:spLocks noGrp="1"/>
          </p:cNvSpPr>
          <p:nvPr>
            <p:ph type="dt" sz="half" idx="10"/>
          </p:nvPr>
        </p:nvSpPr>
        <p:spPr/>
        <p:txBody>
          <a:bodyPr/>
          <a:lstStyle/>
          <a:p>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mcollins</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2D8B4EB-BD50-0A44-A7EB-4259DF7565F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514874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Click to edit Master title style</a:t>
            </a:r>
            <a:endParaRPr lang="en-US"/>
          </a:p>
        </p:txBody>
      </p:sp>
      <p:sp>
        <p:nvSpPr>
          <p:cNvPr id="3" name="Content Placeholder 2"/>
          <p:cNvSpPr>
            <a:spLocks noGrp="1"/>
          </p:cNvSpPr>
          <p:nvPr>
            <p:ph idx="1"/>
          </p:nvPr>
        </p:nvSpPr>
        <p:spPr/>
        <p:txBody>
          <a:body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4" name="Date Placeholder 3"/>
          <p:cNvSpPr>
            <a:spLocks noGrp="1"/>
          </p:cNvSpPr>
          <p:nvPr>
            <p:ph type="dt" sz="half" idx="10"/>
          </p:nvPr>
        </p:nvSpPr>
        <p:spPr/>
        <p:txBody>
          <a:bodyPr/>
          <a:lstStyle/>
          <a:p>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mcollins</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2D8B4EB-BD50-0A44-A7EB-4259DF7565F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5903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fr-F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Click to edit Master text styles</a:t>
            </a:r>
          </a:p>
        </p:txBody>
      </p:sp>
      <p:sp>
        <p:nvSpPr>
          <p:cNvPr id="4" name="Date Placeholder 3"/>
          <p:cNvSpPr>
            <a:spLocks noGrp="1"/>
          </p:cNvSpPr>
          <p:nvPr>
            <p:ph type="dt" sz="half" idx="10"/>
          </p:nvPr>
        </p:nvSpPr>
        <p:spPr/>
        <p:txBody>
          <a:bodyPr/>
          <a:lstStyle/>
          <a:p>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mcollins</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2D8B4EB-BD50-0A44-A7EB-4259DF7565F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578211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5" name="Date Placeholder 4"/>
          <p:cNvSpPr>
            <a:spLocks noGrp="1"/>
          </p:cNvSpPr>
          <p:nvPr>
            <p:ph type="dt" sz="half" idx="10"/>
          </p:nvPr>
        </p:nvSpPr>
        <p:spPr/>
        <p:txBody>
          <a:bodyPr/>
          <a:lstStyle/>
          <a:p>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mcollins</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2D8B4EB-BD50-0A44-A7EB-4259DF7565F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89872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7" name="Date Placeholder 6"/>
          <p:cNvSpPr>
            <a:spLocks noGrp="1"/>
          </p:cNvSpPr>
          <p:nvPr>
            <p:ph type="dt" sz="half" idx="10"/>
          </p:nvPr>
        </p:nvSpPr>
        <p:spPr/>
        <p:txBody>
          <a:bodyPr/>
          <a:lstStyle/>
          <a:p>
            <a:endParaRPr lang="en-US">
              <a:solidFill>
                <a:prstClr val="black">
                  <a:tint val="75000"/>
                </a:prstClr>
              </a:solidFill>
            </a:endParaRPr>
          </a:p>
        </p:txBody>
      </p:sp>
      <p:sp>
        <p:nvSpPr>
          <p:cNvPr id="8" name="Footer Placeholder 7"/>
          <p:cNvSpPr>
            <a:spLocks noGrp="1"/>
          </p:cNvSpPr>
          <p:nvPr>
            <p:ph type="ftr" sz="quarter" idx="11"/>
          </p:nvPr>
        </p:nvSpPr>
        <p:spPr/>
        <p:txBody>
          <a:bodyPr/>
          <a:lstStyle/>
          <a:p>
            <a:r>
              <a:rPr lang="en-US" smtClean="0">
                <a:solidFill>
                  <a:prstClr val="black">
                    <a:tint val="75000"/>
                  </a:prstClr>
                </a:solidFill>
              </a:rPr>
              <a:t>mcollins</a:t>
            </a: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D2D8B4EB-BD50-0A44-A7EB-4259DF7565F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499004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Click to edit Master title style</a:t>
            </a:r>
            <a:endParaRPr lang="en-US"/>
          </a:p>
        </p:txBody>
      </p:sp>
      <p:sp>
        <p:nvSpPr>
          <p:cNvPr id="3" name="Date Placeholder 2"/>
          <p:cNvSpPr>
            <a:spLocks noGrp="1"/>
          </p:cNvSpPr>
          <p:nvPr>
            <p:ph type="dt" sz="half" idx="10"/>
          </p:nvPr>
        </p:nvSpPr>
        <p:spPr/>
        <p:txBody>
          <a:bodyPr/>
          <a:lstStyle/>
          <a:p>
            <a:endParaRPr lang="en-US">
              <a:solidFill>
                <a:prstClr val="black">
                  <a:tint val="75000"/>
                </a:prstClr>
              </a:solidFill>
            </a:endParaRPr>
          </a:p>
        </p:txBody>
      </p:sp>
      <p:sp>
        <p:nvSpPr>
          <p:cNvPr id="4" name="Footer Placeholder 3"/>
          <p:cNvSpPr>
            <a:spLocks noGrp="1"/>
          </p:cNvSpPr>
          <p:nvPr>
            <p:ph type="ftr" sz="quarter" idx="11"/>
          </p:nvPr>
        </p:nvSpPr>
        <p:spPr/>
        <p:txBody>
          <a:bodyPr/>
          <a:lstStyle/>
          <a:p>
            <a:r>
              <a:rPr lang="en-US" smtClean="0">
                <a:solidFill>
                  <a:prstClr val="black">
                    <a:tint val="75000"/>
                  </a:prstClr>
                </a:solidFill>
              </a:rPr>
              <a:t>mcollins</a:t>
            </a: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D2D8B4EB-BD50-0A44-A7EB-4259DF7565F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652281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solidFill>
                <a:prstClr val="black">
                  <a:tint val="75000"/>
                </a:prstClr>
              </a:solidFill>
            </a:endParaRPr>
          </a:p>
        </p:txBody>
      </p:sp>
      <p:sp>
        <p:nvSpPr>
          <p:cNvPr id="3" name="Footer Placeholder 2"/>
          <p:cNvSpPr>
            <a:spLocks noGrp="1"/>
          </p:cNvSpPr>
          <p:nvPr>
            <p:ph type="ftr" sz="quarter" idx="11"/>
          </p:nvPr>
        </p:nvSpPr>
        <p:spPr/>
        <p:txBody>
          <a:bodyPr/>
          <a:lstStyle/>
          <a:p>
            <a:r>
              <a:rPr lang="en-US" smtClean="0">
                <a:solidFill>
                  <a:prstClr val="black">
                    <a:tint val="75000"/>
                  </a:prstClr>
                </a:solidFill>
              </a:rPr>
              <a:t>mcollins</a:t>
            </a: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D2D8B4EB-BD50-0A44-A7EB-4259DF7565F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861981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fr-F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Click to edit Master text styles</a:t>
            </a:r>
          </a:p>
        </p:txBody>
      </p:sp>
      <p:sp>
        <p:nvSpPr>
          <p:cNvPr id="5" name="Date Placeholder 4"/>
          <p:cNvSpPr>
            <a:spLocks noGrp="1"/>
          </p:cNvSpPr>
          <p:nvPr>
            <p:ph type="dt" sz="half" idx="10"/>
          </p:nvPr>
        </p:nvSpPr>
        <p:spPr/>
        <p:txBody>
          <a:bodyPr/>
          <a:lstStyle/>
          <a:p>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mcollins</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2D8B4EB-BD50-0A44-A7EB-4259DF7565F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21092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6"/>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mcollins</a:t>
            </a:r>
            <a:endParaRPr lang="en-US"/>
          </a:p>
        </p:txBody>
      </p:sp>
      <p:sp>
        <p:nvSpPr>
          <p:cNvPr id="6" name="Rectangle 6"/>
          <p:cNvSpPr>
            <a:spLocks noGrp="1" noChangeArrowheads="1"/>
          </p:cNvSpPr>
          <p:nvPr>
            <p:ph type="sldNum" sz="quarter" idx="12"/>
          </p:nvPr>
        </p:nvSpPr>
        <p:spPr>
          <a:ln/>
        </p:spPr>
        <p:txBody>
          <a:bodyPr/>
          <a:lstStyle>
            <a:lvl1pPr>
              <a:defRPr/>
            </a:lvl1pPr>
          </a:lstStyle>
          <a:p>
            <a:fld id="{EE6F213B-9266-9544-B7F9-ED2303E29A77}" type="slidenum">
              <a:rPr lang="en-US"/>
              <a:pPr/>
              <a:t>‹#›</a:t>
            </a:fld>
            <a:endParaRPr lang="en-US"/>
          </a:p>
        </p:txBody>
      </p:sp>
    </p:spTree>
    <p:extLst>
      <p:ext uri="{BB962C8B-B14F-4D97-AF65-F5344CB8AC3E}">
        <p14:creationId xmlns:p14="http://schemas.microsoft.com/office/powerpoint/2010/main" val="3969516348"/>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fr-F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Click to edit Master text styles</a:t>
            </a:r>
          </a:p>
        </p:txBody>
      </p:sp>
      <p:sp>
        <p:nvSpPr>
          <p:cNvPr id="5" name="Date Placeholder 4"/>
          <p:cNvSpPr>
            <a:spLocks noGrp="1"/>
          </p:cNvSpPr>
          <p:nvPr>
            <p:ph type="dt" sz="half" idx="10"/>
          </p:nvPr>
        </p:nvSpPr>
        <p:spPr/>
        <p:txBody>
          <a:bodyPr/>
          <a:lstStyle/>
          <a:p>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mcollins</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2D8B4EB-BD50-0A44-A7EB-4259DF7565F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358504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4" name="Date Placeholder 3"/>
          <p:cNvSpPr>
            <a:spLocks noGrp="1"/>
          </p:cNvSpPr>
          <p:nvPr>
            <p:ph type="dt" sz="half" idx="10"/>
          </p:nvPr>
        </p:nvSpPr>
        <p:spPr/>
        <p:txBody>
          <a:bodyPr/>
          <a:lstStyle/>
          <a:p>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mcollins</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2D8B4EB-BD50-0A44-A7EB-4259DF7565F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885469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4" name="Date Placeholder 3"/>
          <p:cNvSpPr>
            <a:spLocks noGrp="1"/>
          </p:cNvSpPr>
          <p:nvPr>
            <p:ph type="dt" sz="half" idx="10"/>
          </p:nvPr>
        </p:nvSpPr>
        <p:spPr/>
        <p:txBody>
          <a:bodyPr/>
          <a:lstStyle/>
          <a:p>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mcollins</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2D8B4EB-BD50-0A44-A7EB-4259DF7565F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25650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mcollins</a:t>
            </a:r>
            <a:endParaRPr lang="en-US"/>
          </a:p>
        </p:txBody>
      </p:sp>
      <p:sp>
        <p:nvSpPr>
          <p:cNvPr id="6" name="Rectangle 6"/>
          <p:cNvSpPr>
            <a:spLocks noGrp="1" noChangeArrowheads="1"/>
          </p:cNvSpPr>
          <p:nvPr>
            <p:ph type="sldNum" sz="quarter" idx="12"/>
          </p:nvPr>
        </p:nvSpPr>
        <p:spPr>
          <a:ln/>
        </p:spPr>
        <p:txBody>
          <a:bodyPr/>
          <a:lstStyle>
            <a:lvl1pPr>
              <a:defRPr/>
            </a:lvl1pPr>
          </a:lstStyle>
          <a:p>
            <a:fld id="{359AAE85-3BDC-1C43-B7AD-78608E6E9EBC}" type="slidenum">
              <a:rPr lang="en-US"/>
              <a:pPr/>
              <a:t>‹#›</a:t>
            </a:fld>
            <a:endParaRPr lang="en-US"/>
          </a:p>
        </p:txBody>
      </p:sp>
    </p:spTree>
    <p:extLst>
      <p:ext uri="{BB962C8B-B14F-4D97-AF65-F5344CB8AC3E}">
        <p14:creationId xmlns:p14="http://schemas.microsoft.com/office/powerpoint/2010/main" val="111874850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mcollins</a:t>
            </a:r>
            <a:endParaRPr lang="en-US"/>
          </a:p>
        </p:txBody>
      </p:sp>
      <p:sp>
        <p:nvSpPr>
          <p:cNvPr id="7" name="Rectangle 6"/>
          <p:cNvSpPr>
            <a:spLocks noGrp="1" noChangeArrowheads="1"/>
          </p:cNvSpPr>
          <p:nvPr>
            <p:ph type="sldNum" sz="quarter" idx="12"/>
          </p:nvPr>
        </p:nvSpPr>
        <p:spPr>
          <a:ln/>
        </p:spPr>
        <p:txBody>
          <a:bodyPr/>
          <a:lstStyle>
            <a:lvl1pPr>
              <a:defRPr/>
            </a:lvl1pPr>
          </a:lstStyle>
          <a:p>
            <a:fld id="{F9D0D04E-EC38-7B41-9986-A3BF50F2B3EF}" type="slidenum">
              <a:rPr lang="en-US"/>
              <a:pPr/>
              <a:t>‹#›</a:t>
            </a:fld>
            <a:endParaRPr lang="en-US"/>
          </a:p>
        </p:txBody>
      </p:sp>
    </p:spTree>
    <p:extLst>
      <p:ext uri="{BB962C8B-B14F-4D97-AF65-F5344CB8AC3E}">
        <p14:creationId xmlns:p14="http://schemas.microsoft.com/office/powerpoint/2010/main" val="287913511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t>mcollins</a:t>
            </a:r>
            <a:endParaRPr lang="en-US"/>
          </a:p>
        </p:txBody>
      </p:sp>
      <p:sp>
        <p:nvSpPr>
          <p:cNvPr id="9" name="Rectangle 6"/>
          <p:cNvSpPr>
            <a:spLocks noGrp="1" noChangeArrowheads="1"/>
          </p:cNvSpPr>
          <p:nvPr>
            <p:ph type="sldNum" sz="quarter" idx="12"/>
          </p:nvPr>
        </p:nvSpPr>
        <p:spPr>
          <a:ln/>
        </p:spPr>
        <p:txBody>
          <a:bodyPr/>
          <a:lstStyle>
            <a:lvl1pPr>
              <a:defRPr/>
            </a:lvl1pPr>
          </a:lstStyle>
          <a:p>
            <a:fld id="{68CA8E77-6399-0D44-8920-CE88AE866709}" type="slidenum">
              <a:rPr lang="en-US"/>
              <a:pPr/>
              <a:t>‹#›</a:t>
            </a:fld>
            <a:endParaRPr lang="en-US"/>
          </a:p>
        </p:txBody>
      </p:sp>
    </p:spTree>
    <p:extLst>
      <p:ext uri="{BB962C8B-B14F-4D97-AF65-F5344CB8AC3E}">
        <p14:creationId xmlns:p14="http://schemas.microsoft.com/office/powerpoint/2010/main" val="302777069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smtClean="0"/>
              <a:t>mcollins</a:t>
            </a:r>
            <a:endParaRPr lang="en-US"/>
          </a:p>
        </p:txBody>
      </p:sp>
      <p:sp>
        <p:nvSpPr>
          <p:cNvPr id="5" name="Rectangle 6"/>
          <p:cNvSpPr>
            <a:spLocks noGrp="1" noChangeArrowheads="1"/>
          </p:cNvSpPr>
          <p:nvPr>
            <p:ph type="sldNum" sz="quarter" idx="12"/>
          </p:nvPr>
        </p:nvSpPr>
        <p:spPr>
          <a:ln/>
        </p:spPr>
        <p:txBody>
          <a:bodyPr/>
          <a:lstStyle>
            <a:lvl1pPr>
              <a:defRPr/>
            </a:lvl1pPr>
          </a:lstStyle>
          <a:p>
            <a:fld id="{41C1D81D-7F1E-F84F-B20F-3DFA56C450F5}" type="slidenum">
              <a:rPr lang="en-US"/>
              <a:pPr/>
              <a:t>‹#›</a:t>
            </a:fld>
            <a:endParaRPr lang="en-US"/>
          </a:p>
        </p:txBody>
      </p:sp>
    </p:spTree>
    <p:extLst>
      <p:ext uri="{BB962C8B-B14F-4D97-AF65-F5344CB8AC3E}">
        <p14:creationId xmlns:p14="http://schemas.microsoft.com/office/powerpoint/2010/main" val="3979788213"/>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smtClean="0"/>
              <a:t>mcollins</a:t>
            </a:r>
            <a:endParaRPr lang="en-US"/>
          </a:p>
        </p:txBody>
      </p:sp>
      <p:sp>
        <p:nvSpPr>
          <p:cNvPr id="4" name="Rectangle 6"/>
          <p:cNvSpPr>
            <a:spLocks noGrp="1" noChangeArrowheads="1"/>
          </p:cNvSpPr>
          <p:nvPr>
            <p:ph type="sldNum" sz="quarter" idx="12"/>
          </p:nvPr>
        </p:nvSpPr>
        <p:spPr>
          <a:ln/>
        </p:spPr>
        <p:txBody>
          <a:bodyPr/>
          <a:lstStyle>
            <a:lvl1pPr>
              <a:defRPr/>
            </a:lvl1pPr>
          </a:lstStyle>
          <a:p>
            <a:fld id="{679C3147-2D8A-6D43-B07E-4F5E38931B87}" type="slidenum">
              <a:rPr lang="en-US"/>
              <a:pPr/>
              <a:t>‹#›</a:t>
            </a:fld>
            <a:endParaRPr lang="en-US"/>
          </a:p>
        </p:txBody>
      </p:sp>
    </p:spTree>
    <p:extLst>
      <p:ext uri="{BB962C8B-B14F-4D97-AF65-F5344CB8AC3E}">
        <p14:creationId xmlns:p14="http://schemas.microsoft.com/office/powerpoint/2010/main" val="373196385"/>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mcollins</a:t>
            </a:r>
            <a:endParaRPr lang="en-US"/>
          </a:p>
        </p:txBody>
      </p:sp>
      <p:sp>
        <p:nvSpPr>
          <p:cNvPr id="7" name="Rectangle 6"/>
          <p:cNvSpPr>
            <a:spLocks noGrp="1" noChangeArrowheads="1"/>
          </p:cNvSpPr>
          <p:nvPr>
            <p:ph type="sldNum" sz="quarter" idx="12"/>
          </p:nvPr>
        </p:nvSpPr>
        <p:spPr>
          <a:ln/>
        </p:spPr>
        <p:txBody>
          <a:bodyPr/>
          <a:lstStyle>
            <a:lvl1pPr>
              <a:defRPr/>
            </a:lvl1pPr>
          </a:lstStyle>
          <a:p>
            <a:fld id="{E5E1F6BF-EEBA-B948-8A4C-925F739214E8}" type="slidenum">
              <a:rPr lang="en-US"/>
              <a:pPr/>
              <a:t>‹#›</a:t>
            </a:fld>
            <a:endParaRPr lang="en-US"/>
          </a:p>
        </p:txBody>
      </p:sp>
    </p:spTree>
    <p:extLst>
      <p:ext uri="{BB962C8B-B14F-4D97-AF65-F5344CB8AC3E}">
        <p14:creationId xmlns:p14="http://schemas.microsoft.com/office/powerpoint/2010/main" val="2591249165"/>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mcollins</a:t>
            </a:r>
            <a:endParaRPr lang="en-US"/>
          </a:p>
        </p:txBody>
      </p:sp>
      <p:sp>
        <p:nvSpPr>
          <p:cNvPr id="7" name="Rectangle 6"/>
          <p:cNvSpPr>
            <a:spLocks noGrp="1" noChangeArrowheads="1"/>
          </p:cNvSpPr>
          <p:nvPr>
            <p:ph type="sldNum" sz="quarter" idx="12"/>
          </p:nvPr>
        </p:nvSpPr>
        <p:spPr>
          <a:ln/>
        </p:spPr>
        <p:txBody>
          <a:bodyPr/>
          <a:lstStyle>
            <a:lvl1pPr>
              <a:defRPr/>
            </a:lvl1pPr>
          </a:lstStyle>
          <a:p>
            <a:fld id="{FC6E542D-B6CF-5549-880A-1CD0199FF280}" type="slidenum">
              <a:rPr lang="en-US"/>
              <a:pPr/>
              <a:t>‹#›</a:t>
            </a:fld>
            <a:endParaRPr lang="en-US"/>
          </a:p>
        </p:txBody>
      </p:sp>
    </p:spTree>
    <p:extLst>
      <p:ext uri="{BB962C8B-B14F-4D97-AF65-F5344CB8AC3E}">
        <p14:creationId xmlns:p14="http://schemas.microsoft.com/office/powerpoint/2010/main" val="97768218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99CCFF"/>
            </a:gs>
            <a:gs pos="100000">
              <a:schemeClr val="bg1"/>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Times New Roman" pitchFamily="18" charset="0"/>
                <a:ea typeface="+mn-ea"/>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Times New Roman" pitchFamily="18" charset="0"/>
                <a:ea typeface="+mn-ea"/>
                <a:cs typeface="+mn-cs"/>
              </a:defRPr>
            </a:lvl1pPr>
          </a:lstStyle>
          <a:p>
            <a:pPr>
              <a:defRPr/>
            </a:pPr>
            <a:r>
              <a:rPr lang="en-US" smtClean="0"/>
              <a:t>mcollins</a:t>
            </a: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1F2B6B2D-45B2-3243-9CE6-E40CEA253860}"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hf hdr="0" dt="0"/>
  <p:txStyles>
    <p:titleStyle>
      <a:lvl1pPr algn="ctr" rtl="0" eaLnBrk="0" fontAlgn="base" hangingPunct="0">
        <a:spcBef>
          <a:spcPct val="0"/>
        </a:spcBef>
        <a:spcAft>
          <a:spcPct val="0"/>
        </a:spcAft>
        <a:defRPr sz="4400">
          <a:solidFill>
            <a:schemeClr val="tx2"/>
          </a:solidFill>
          <a:latin typeface="+mj-lt"/>
          <a:ea typeface="ＭＳ Ｐゴシック" charset="0"/>
          <a:cs typeface="+mj-cs"/>
        </a:defRPr>
      </a:lvl1pPr>
      <a:lvl2pPr algn="ctr" rtl="0" eaLnBrk="0" fontAlgn="base" hangingPunct="0">
        <a:spcBef>
          <a:spcPct val="0"/>
        </a:spcBef>
        <a:spcAft>
          <a:spcPct val="0"/>
        </a:spcAft>
        <a:defRPr sz="4400">
          <a:solidFill>
            <a:schemeClr val="tx2"/>
          </a:solidFill>
          <a:latin typeface="Times New Roman" pitchFamily="18" charset="0"/>
          <a:ea typeface="ＭＳ Ｐゴシック" charset="0"/>
        </a:defRPr>
      </a:lvl2pPr>
      <a:lvl3pPr algn="ctr" rtl="0" eaLnBrk="0" fontAlgn="base" hangingPunct="0">
        <a:spcBef>
          <a:spcPct val="0"/>
        </a:spcBef>
        <a:spcAft>
          <a:spcPct val="0"/>
        </a:spcAft>
        <a:defRPr sz="4400">
          <a:solidFill>
            <a:schemeClr val="tx2"/>
          </a:solidFill>
          <a:latin typeface="Times New Roman" pitchFamily="18" charset="0"/>
          <a:ea typeface="ＭＳ Ｐゴシック" charset="0"/>
        </a:defRPr>
      </a:lvl3pPr>
      <a:lvl4pPr algn="ctr" rtl="0" eaLnBrk="0" fontAlgn="base" hangingPunct="0">
        <a:spcBef>
          <a:spcPct val="0"/>
        </a:spcBef>
        <a:spcAft>
          <a:spcPct val="0"/>
        </a:spcAft>
        <a:defRPr sz="4400">
          <a:solidFill>
            <a:schemeClr val="tx2"/>
          </a:solidFill>
          <a:latin typeface="Times New Roman" pitchFamily="18" charset="0"/>
          <a:ea typeface="ＭＳ Ｐゴシック" charset="0"/>
        </a:defRPr>
      </a:lvl4pPr>
      <a:lvl5pPr algn="ctr" rtl="0" eaLnBrk="0" fontAlgn="base" hangingPunct="0">
        <a:spcBef>
          <a:spcPct val="0"/>
        </a:spcBef>
        <a:spcAft>
          <a:spcPct val="0"/>
        </a:spcAft>
        <a:defRPr sz="4400">
          <a:solidFill>
            <a:schemeClr val="tx2"/>
          </a:solidFill>
          <a:latin typeface="Times New Roman" pitchFamily="18" charset="0"/>
          <a:ea typeface="ＭＳ Ｐゴシック"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C9DDF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fontAlgn="auto">
              <a:spcBef>
                <a:spcPts val="0"/>
              </a:spcBef>
              <a:spcAft>
                <a:spcPts val="0"/>
              </a:spcAft>
            </a:pPr>
            <a:endParaRPr lang="en-US">
              <a:solidFill>
                <a:prstClr val="black">
                  <a:tint val="75000"/>
                </a:prstClr>
              </a:solidFill>
              <a:latin typeface="Calibri"/>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fontAlgn="auto">
              <a:spcBef>
                <a:spcPts val="0"/>
              </a:spcBef>
              <a:spcAft>
                <a:spcPts val="0"/>
              </a:spcAft>
            </a:pPr>
            <a:r>
              <a:rPr lang="en-US" smtClean="0">
                <a:solidFill>
                  <a:prstClr val="black">
                    <a:tint val="75000"/>
                  </a:prstClr>
                </a:solidFill>
                <a:latin typeface="Calibri"/>
                <a:ea typeface="+mn-ea"/>
                <a:cs typeface="+mn-cs"/>
              </a:rPr>
              <a:t>mcollins</a:t>
            </a:r>
            <a:endParaRPr lang="en-US">
              <a:solidFill>
                <a:prstClr val="black">
                  <a:tint val="75000"/>
                </a:prstClr>
              </a:solidFill>
              <a:latin typeface="Calibri"/>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fontAlgn="auto">
              <a:spcBef>
                <a:spcPts val="0"/>
              </a:spcBef>
              <a:spcAft>
                <a:spcPts val="0"/>
              </a:spcAft>
            </a:pPr>
            <a:fld id="{D2D8B4EB-BD50-0A44-A7EB-4259DF7565F9}" type="slidenum">
              <a:rPr lang="en-US" smtClean="0">
                <a:solidFill>
                  <a:prstClr val="black">
                    <a:tint val="75000"/>
                  </a:prstClr>
                </a:solidFill>
                <a:latin typeface="Calibri"/>
                <a:ea typeface="+mn-ea"/>
                <a:cs typeface="+mn-cs"/>
              </a:rPr>
              <a:pPr defTabSz="457200" fontAlgn="auto">
                <a:spcBef>
                  <a:spcPts val="0"/>
                </a:spcBef>
                <a:spcAft>
                  <a:spcPts val="0"/>
                </a:spcAft>
              </a:pPr>
              <a:t>‹#›</a:t>
            </a:fld>
            <a:endParaRPr lang="en-US">
              <a:solidFill>
                <a:prstClr val="black">
                  <a:tint val="75000"/>
                </a:prstClr>
              </a:solidFill>
              <a:latin typeface="Calibri"/>
              <a:ea typeface="+mn-ea"/>
              <a:cs typeface="+mn-cs"/>
            </a:endParaRPr>
          </a:p>
        </p:txBody>
      </p:sp>
    </p:spTree>
    <p:extLst>
      <p:ext uri="{BB962C8B-B14F-4D97-AF65-F5344CB8AC3E}">
        <p14:creationId xmlns:p14="http://schemas.microsoft.com/office/powerpoint/2010/main" val="30458879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04800" y="1295400"/>
            <a:ext cx="8458200" cy="4038600"/>
          </a:xfrm>
        </p:spPr>
        <p:txBody>
          <a:bodyPr/>
          <a:lstStyle/>
          <a:p>
            <a:pPr eaLnBrk="1" hangingPunct="1">
              <a:spcBef>
                <a:spcPts val="2400"/>
              </a:spcBef>
            </a:pPr>
            <a:r>
              <a:rPr lang="en-US" sz="4800" b="1" i="1" dirty="0" smtClean="0">
                <a:solidFill>
                  <a:srgbClr val="0000FF"/>
                </a:solidFill>
              </a:rPr>
              <a:t>Pontifical Commission for the Protection of Minors </a:t>
            </a:r>
            <a:br>
              <a:rPr lang="en-US" sz="4800" b="1" i="1" dirty="0" smtClean="0">
                <a:solidFill>
                  <a:srgbClr val="0000FF"/>
                </a:solidFill>
              </a:rPr>
            </a:br>
            <a:r>
              <a:rPr lang="en-US" sz="4800" b="1" i="1" dirty="0" smtClean="0">
                <a:solidFill>
                  <a:srgbClr val="0000FF"/>
                </a:solidFill>
              </a:rPr>
              <a:t/>
            </a:r>
            <a:br>
              <a:rPr lang="en-US" sz="4800" b="1" i="1" dirty="0" smtClean="0">
                <a:solidFill>
                  <a:srgbClr val="0000FF"/>
                </a:solidFill>
              </a:rPr>
            </a:br>
            <a:r>
              <a:rPr lang="en-US" sz="3200" b="1" i="1" dirty="0" smtClean="0">
                <a:solidFill>
                  <a:schemeClr val="tx1"/>
                </a:solidFill>
                <a:latin typeface="Times New Roman" charset="0"/>
              </a:rPr>
              <a:t>Marie Collins</a:t>
            </a:r>
            <a:endParaRPr lang="en-US" sz="3200" b="1" i="1" dirty="0">
              <a:latin typeface="Times New Roman" charset="0"/>
            </a:endParaRPr>
          </a:p>
        </p:txBody>
      </p:sp>
      <p:sp>
        <p:nvSpPr>
          <p:cNvPr id="2051" name="Rectangle 3"/>
          <p:cNvSpPr>
            <a:spLocks noGrp="1" noChangeArrowheads="1"/>
          </p:cNvSpPr>
          <p:nvPr>
            <p:ph type="subTitle" idx="1"/>
          </p:nvPr>
        </p:nvSpPr>
        <p:spPr>
          <a:xfrm>
            <a:off x="1600200" y="4648200"/>
            <a:ext cx="6400800" cy="1752600"/>
          </a:xfrm>
        </p:spPr>
        <p:txBody>
          <a:bodyPr/>
          <a:lstStyle/>
          <a:p>
            <a:pPr eaLnBrk="1" hangingPunct="1"/>
            <a:r>
              <a:rPr lang="en-US" dirty="0">
                <a:latin typeface="Times New Roman" charset="0"/>
              </a:rPr>
              <a:t>                   </a:t>
            </a:r>
          </a:p>
        </p:txBody>
      </p:sp>
    </p:spTree>
    <p:extLst>
      <p:ext uri="{BB962C8B-B14F-4D97-AF65-F5344CB8AC3E}">
        <p14:creationId xmlns:p14="http://schemas.microsoft.com/office/powerpoint/2010/main" val="54006349"/>
      </p:ext>
    </p:extLst>
  </p:cSld>
  <p:clrMapOvr>
    <a:masterClrMapping/>
  </p:clrMapOvr>
  <p:transition advClick="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447800"/>
            <a:ext cx="7772400" cy="4648200"/>
          </a:xfrm>
        </p:spPr>
        <p:txBody>
          <a:bodyPr/>
          <a:lstStyle/>
          <a:p>
            <a:pPr marL="0" indent="0" algn="ctr">
              <a:buNone/>
            </a:pPr>
            <a:r>
              <a:rPr lang="en-IE" sz="2800" dirty="0"/>
              <a:t>DR. CLAUIDO PAPALE – ITALY </a:t>
            </a:r>
          </a:p>
          <a:p>
            <a:pPr marL="0" indent="0" algn="ctr">
              <a:buNone/>
            </a:pPr>
            <a:r>
              <a:rPr lang="en-IE" sz="2400" dirty="0" smtClean="0"/>
              <a:t>CANON </a:t>
            </a:r>
            <a:r>
              <a:rPr lang="en-IE" sz="2400" dirty="0"/>
              <a:t>LAWYER </a:t>
            </a:r>
            <a:endParaRPr lang="en-IE" sz="2400" dirty="0" smtClean="0"/>
          </a:p>
          <a:p>
            <a:pPr marL="0" indent="0" algn="ctr">
              <a:buNone/>
            </a:pPr>
            <a:r>
              <a:rPr lang="en-IE" sz="2400" dirty="0" smtClean="0"/>
              <a:t> </a:t>
            </a:r>
            <a:r>
              <a:rPr lang="en-IE" sz="2400" dirty="0"/>
              <a:t>civil lawyer, professor of canon law at the Pontifical Urban University, and an official of the Congregation for the Doctrine of the </a:t>
            </a:r>
            <a:r>
              <a:rPr lang="en-IE" sz="2400" dirty="0" smtClean="0"/>
              <a:t>Faith</a:t>
            </a:r>
            <a:endParaRPr lang="en-IE" sz="2400" dirty="0"/>
          </a:p>
          <a:p>
            <a:pPr marL="0" indent="0" algn="ctr">
              <a:buNone/>
            </a:pPr>
            <a:endParaRPr lang="en-IE" sz="2400" dirty="0"/>
          </a:p>
          <a:p>
            <a:pPr marL="0" indent="0" algn="ctr">
              <a:buNone/>
            </a:pPr>
            <a:r>
              <a:rPr lang="en-IE" sz="2800" dirty="0"/>
              <a:t>HON. HANNA SUCHOCKA – </a:t>
            </a:r>
            <a:r>
              <a:rPr lang="en-IE" sz="2800" dirty="0" smtClean="0"/>
              <a:t>POLAND </a:t>
            </a:r>
            <a:r>
              <a:rPr lang="en-IE" sz="2400" dirty="0"/>
              <a:t>PROFESSOR OF CONSTITUTIONAL LAW </a:t>
            </a:r>
            <a:r>
              <a:rPr lang="en-IE" sz="2800" dirty="0" smtClean="0"/>
              <a:t> </a:t>
            </a:r>
            <a:r>
              <a:rPr lang="en-IE" sz="2400" dirty="0" smtClean="0"/>
              <a:t> </a:t>
            </a:r>
            <a:endParaRPr lang="en-IE" sz="2400" dirty="0"/>
          </a:p>
          <a:p>
            <a:pPr marL="0" indent="0" algn="ctr">
              <a:buNone/>
            </a:pPr>
            <a:r>
              <a:rPr lang="en-IE" sz="2400" dirty="0" smtClean="0"/>
              <a:t>specialist </a:t>
            </a:r>
            <a:r>
              <a:rPr lang="en-IE" sz="2400" dirty="0"/>
              <a:t>in human rights at the University of Poznan, and was Prime Minister of the Republic of Poland and Ambassador of Poland to the Holy See.  </a:t>
            </a:r>
          </a:p>
        </p:txBody>
      </p:sp>
      <p:sp>
        <p:nvSpPr>
          <p:cNvPr id="4" name="Title 1"/>
          <p:cNvSpPr>
            <a:spLocks noGrp="1"/>
          </p:cNvSpPr>
          <p:nvPr>
            <p:ph type="title"/>
          </p:nvPr>
        </p:nvSpPr>
        <p:spPr>
          <a:xfrm>
            <a:off x="685800" y="457200"/>
            <a:ext cx="7772400" cy="762000"/>
          </a:xfrm>
        </p:spPr>
        <p:txBody>
          <a:bodyPr/>
          <a:lstStyle/>
          <a:p>
            <a:r>
              <a:rPr lang="en-US" sz="4200" i="1" dirty="0" smtClean="0"/>
              <a:t>Original Members</a:t>
            </a:r>
            <a:endParaRPr lang="en-US" sz="4200" dirty="0"/>
          </a:p>
        </p:txBody>
      </p:sp>
      <p:sp>
        <p:nvSpPr>
          <p:cNvPr id="2" name="Footer Placeholder 1"/>
          <p:cNvSpPr>
            <a:spLocks noGrp="1"/>
          </p:cNvSpPr>
          <p:nvPr>
            <p:ph type="ftr" sz="quarter" idx="11"/>
          </p:nvPr>
        </p:nvSpPr>
        <p:spPr/>
        <p:txBody>
          <a:bodyPr/>
          <a:lstStyle/>
          <a:p>
            <a:pPr>
              <a:defRPr/>
            </a:pPr>
            <a:r>
              <a:rPr lang="en-US" smtClean="0"/>
              <a:t>mcollins</a:t>
            </a:r>
            <a:endParaRPr lang="en-US"/>
          </a:p>
        </p:txBody>
      </p:sp>
      <p:sp>
        <p:nvSpPr>
          <p:cNvPr id="5" name="Slide Number Placeholder 4"/>
          <p:cNvSpPr>
            <a:spLocks noGrp="1"/>
          </p:cNvSpPr>
          <p:nvPr>
            <p:ph type="sldNum" sz="quarter" idx="12"/>
          </p:nvPr>
        </p:nvSpPr>
        <p:spPr/>
        <p:txBody>
          <a:bodyPr/>
          <a:lstStyle/>
          <a:p>
            <a:fld id="{EE6F213B-9266-9544-B7F9-ED2303E29A77}" type="slidenum">
              <a:rPr lang="en-US" smtClean="0"/>
              <a:pPr/>
              <a:t>10</a:t>
            </a:fld>
            <a:endParaRPr lang="en-US"/>
          </a:p>
        </p:txBody>
      </p:sp>
    </p:spTree>
    <p:extLst>
      <p:ext uri="{BB962C8B-B14F-4D97-AF65-F5344CB8AC3E}">
        <p14:creationId xmlns:p14="http://schemas.microsoft.com/office/powerpoint/2010/main" val="3001166908"/>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447800"/>
            <a:ext cx="7772400" cy="4648200"/>
          </a:xfrm>
        </p:spPr>
        <p:txBody>
          <a:bodyPr/>
          <a:lstStyle/>
          <a:p>
            <a:pPr marL="0" indent="0" algn="ctr">
              <a:buNone/>
            </a:pPr>
            <a:r>
              <a:rPr lang="en-IE" sz="2400" dirty="0"/>
              <a:t>REV. DR. HUMBERTO MIGUEL YANEZ, </a:t>
            </a:r>
            <a:r>
              <a:rPr lang="en-IE" sz="2400" dirty="0" smtClean="0"/>
              <a:t>SJ ARGENTINA - </a:t>
            </a:r>
            <a:r>
              <a:rPr lang="en-IE" sz="2400" dirty="0"/>
              <a:t>MORAL THEOLOGIAN </a:t>
            </a:r>
            <a:endParaRPr lang="en-IE" sz="2400" dirty="0" smtClean="0"/>
          </a:p>
          <a:p>
            <a:pPr marL="0" indent="0" algn="ctr">
              <a:buNone/>
            </a:pPr>
            <a:r>
              <a:rPr lang="en-IE" sz="2400" dirty="0" smtClean="0"/>
              <a:t> Director </a:t>
            </a:r>
            <a:r>
              <a:rPr lang="en-IE" sz="2400" dirty="0"/>
              <a:t>of the Department of Moral Theology at the Pontifical Gregorian University, professor of moral theology at the Gregorian and the Pontifical Urban </a:t>
            </a:r>
            <a:r>
              <a:rPr lang="en-IE" sz="2400" dirty="0" smtClean="0"/>
              <a:t>University</a:t>
            </a:r>
          </a:p>
          <a:p>
            <a:pPr marL="0" indent="0" algn="ctr">
              <a:buNone/>
            </a:pPr>
            <a:endParaRPr lang="en-IE" sz="2400" dirty="0"/>
          </a:p>
          <a:p>
            <a:pPr marL="0" indent="0" algn="ctr">
              <a:buNone/>
            </a:pPr>
            <a:r>
              <a:rPr lang="en-IE" sz="2800" dirty="0"/>
              <a:t>REV. DR. HANS ZOLLNER, SJ – GERMANY - </a:t>
            </a:r>
            <a:r>
              <a:rPr lang="en-IE" sz="2400" dirty="0"/>
              <a:t>PSYCHOLOGIST</a:t>
            </a:r>
            <a:r>
              <a:rPr lang="en-IE" sz="2800" dirty="0"/>
              <a:t> </a:t>
            </a:r>
            <a:r>
              <a:rPr lang="en-IE" sz="2400" dirty="0" smtClean="0"/>
              <a:t> </a:t>
            </a:r>
          </a:p>
          <a:p>
            <a:pPr marL="0" indent="0" algn="ctr">
              <a:buNone/>
            </a:pPr>
            <a:r>
              <a:rPr lang="en-IE" sz="2400" dirty="0" smtClean="0"/>
              <a:t>President </a:t>
            </a:r>
            <a:r>
              <a:rPr lang="en-IE" sz="2400" dirty="0"/>
              <a:t>of the Centre for Child Protection of the Pontifical Gregorian University and Director and Professor of the Institute of Psychology. </a:t>
            </a:r>
          </a:p>
        </p:txBody>
      </p:sp>
      <p:sp>
        <p:nvSpPr>
          <p:cNvPr id="4" name="Title 1"/>
          <p:cNvSpPr>
            <a:spLocks noGrp="1"/>
          </p:cNvSpPr>
          <p:nvPr>
            <p:ph type="title"/>
          </p:nvPr>
        </p:nvSpPr>
        <p:spPr>
          <a:xfrm>
            <a:off x="685800" y="457200"/>
            <a:ext cx="7772400" cy="762000"/>
          </a:xfrm>
        </p:spPr>
        <p:txBody>
          <a:bodyPr/>
          <a:lstStyle/>
          <a:p>
            <a:r>
              <a:rPr lang="en-US" sz="4200" i="1" dirty="0" smtClean="0"/>
              <a:t>Original Members</a:t>
            </a:r>
            <a:endParaRPr lang="en-US" sz="4200" dirty="0"/>
          </a:p>
        </p:txBody>
      </p:sp>
      <p:sp>
        <p:nvSpPr>
          <p:cNvPr id="2" name="Footer Placeholder 1"/>
          <p:cNvSpPr>
            <a:spLocks noGrp="1"/>
          </p:cNvSpPr>
          <p:nvPr>
            <p:ph type="ftr" sz="quarter" idx="11"/>
          </p:nvPr>
        </p:nvSpPr>
        <p:spPr/>
        <p:txBody>
          <a:bodyPr/>
          <a:lstStyle/>
          <a:p>
            <a:pPr>
              <a:defRPr/>
            </a:pPr>
            <a:r>
              <a:rPr lang="en-US" smtClean="0">
                <a:solidFill>
                  <a:srgbClr val="000000"/>
                </a:solidFill>
              </a:rPr>
              <a:t>mcollins</a:t>
            </a:r>
            <a:endParaRPr lang="en-US">
              <a:solidFill>
                <a:srgbClr val="000000"/>
              </a:solidFill>
            </a:endParaRPr>
          </a:p>
        </p:txBody>
      </p:sp>
      <p:sp>
        <p:nvSpPr>
          <p:cNvPr id="5" name="Slide Number Placeholder 4"/>
          <p:cNvSpPr>
            <a:spLocks noGrp="1"/>
          </p:cNvSpPr>
          <p:nvPr>
            <p:ph type="sldNum" sz="quarter" idx="12"/>
          </p:nvPr>
        </p:nvSpPr>
        <p:spPr/>
        <p:txBody>
          <a:bodyPr/>
          <a:lstStyle/>
          <a:p>
            <a:fld id="{EE6F213B-9266-9544-B7F9-ED2303E29A77}" type="slidenum">
              <a:rPr lang="en-US" smtClean="0">
                <a:solidFill>
                  <a:srgbClr val="000000"/>
                </a:solidFill>
              </a:rPr>
              <a:pPr/>
              <a:t>11</a:t>
            </a:fld>
            <a:endParaRPr lang="en-US">
              <a:solidFill>
                <a:srgbClr val="000000"/>
              </a:solidFill>
            </a:endParaRPr>
          </a:p>
        </p:txBody>
      </p:sp>
    </p:spTree>
    <p:extLst>
      <p:ext uri="{BB962C8B-B14F-4D97-AF65-F5344CB8AC3E}">
        <p14:creationId xmlns:p14="http://schemas.microsoft.com/office/powerpoint/2010/main" val="54913691"/>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1143000"/>
          </a:xfrm>
        </p:spPr>
        <p:txBody>
          <a:bodyPr/>
          <a:lstStyle/>
          <a:p>
            <a:pPr eaLnBrk="1" hangingPunct="1">
              <a:defRPr/>
            </a:pPr>
            <a:r>
              <a:rPr lang="en-US" sz="3200" b="1" i="1" dirty="0" smtClean="0">
                <a:solidFill>
                  <a:schemeClr val="accent2"/>
                </a:solidFill>
                <a:ea typeface="+mj-ea"/>
              </a:rPr>
              <a:t>Pontifical </a:t>
            </a:r>
            <a:r>
              <a:rPr lang="en-US" sz="3200" b="1" i="1" dirty="0">
                <a:solidFill>
                  <a:schemeClr val="accent2"/>
                </a:solidFill>
                <a:ea typeface="+mj-ea"/>
              </a:rPr>
              <a:t>Commission for the Protection of </a:t>
            </a:r>
            <a:r>
              <a:rPr lang="en-US" sz="3200" b="1" i="1" dirty="0" smtClean="0">
                <a:solidFill>
                  <a:schemeClr val="accent2"/>
                </a:solidFill>
                <a:ea typeface="+mj-ea"/>
              </a:rPr>
              <a:t>Minors</a:t>
            </a:r>
            <a:endParaRPr lang="en-US" sz="3200" b="1" i="1" dirty="0">
              <a:solidFill>
                <a:schemeClr val="accent6"/>
              </a:solidFill>
              <a:ea typeface="+mj-ea"/>
            </a:endParaRPr>
          </a:p>
        </p:txBody>
      </p:sp>
      <p:sp>
        <p:nvSpPr>
          <p:cNvPr id="3" name="Subtitle 2"/>
          <p:cNvSpPr>
            <a:spLocks noGrp="1"/>
          </p:cNvSpPr>
          <p:nvPr>
            <p:ph type="subTitle" idx="1"/>
          </p:nvPr>
        </p:nvSpPr>
        <p:spPr>
          <a:xfrm rot="10800000" flipV="1">
            <a:off x="762000" y="6172200"/>
            <a:ext cx="7620000" cy="381000"/>
          </a:xfrm>
        </p:spPr>
        <p:txBody>
          <a:bodyPr/>
          <a:lstStyle/>
          <a:p>
            <a:pPr eaLnBrk="1" hangingPunct="1">
              <a:spcBef>
                <a:spcPts val="2160"/>
              </a:spcBef>
            </a:pPr>
            <a:r>
              <a:rPr lang="it-IT" sz="2000" b="1" i="1" dirty="0" smtClean="0">
                <a:solidFill>
                  <a:srgbClr val="000000"/>
                </a:solidFill>
                <a:latin typeface="Times New Roman" charset="0"/>
              </a:rPr>
              <a:t>7th February 2015</a:t>
            </a:r>
            <a:endParaRPr lang="it-IT" sz="2000" b="1" i="1" dirty="0">
              <a:solidFill>
                <a:srgbClr val="000000"/>
              </a:solidFill>
              <a:latin typeface="Times New Roman"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6616" y="1322173"/>
            <a:ext cx="7665384" cy="4633299"/>
          </a:xfrm>
          <a:prstGeom prst="rect">
            <a:avLst/>
          </a:prstGeom>
        </p:spPr>
      </p:pic>
    </p:spTree>
    <p:extLst>
      <p:ext uri="{BB962C8B-B14F-4D97-AF65-F5344CB8AC3E}">
        <p14:creationId xmlns:p14="http://schemas.microsoft.com/office/powerpoint/2010/main" val="1026729868"/>
      </p:ext>
    </p:extLst>
  </p:cSld>
  <p:clrMapOvr>
    <a:masterClrMapping/>
  </p:clrMapOvr>
  <p:transition advClick="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600200"/>
            <a:ext cx="7772400" cy="4800600"/>
          </a:xfrm>
        </p:spPr>
        <p:txBody>
          <a:bodyPr/>
          <a:lstStyle/>
          <a:p>
            <a:pPr marL="0" indent="0" algn="ctr">
              <a:buNone/>
            </a:pPr>
            <a:r>
              <a:rPr lang="en-IE" sz="2400" dirty="0"/>
              <a:t>REV. LUIS MANUEL ALI HERRERA </a:t>
            </a:r>
            <a:r>
              <a:rPr lang="en-IE" sz="2400" dirty="0" smtClean="0"/>
              <a:t>- COLUMBIA</a:t>
            </a:r>
          </a:p>
          <a:p>
            <a:pPr marL="0" indent="0" algn="ctr">
              <a:buNone/>
            </a:pPr>
            <a:r>
              <a:rPr lang="en-IE" sz="2400" dirty="0" smtClean="0"/>
              <a:t> </a:t>
            </a:r>
            <a:r>
              <a:rPr lang="en-IE" sz="2400" dirty="0"/>
              <a:t>Professor of Psychology of Human Development and Social Psychology in the Conciliar Seminary and Professor of Pastoral Psychology at the “</a:t>
            </a:r>
            <a:r>
              <a:rPr lang="en-IE" sz="2400" dirty="0" err="1"/>
              <a:t>Pontificia</a:t>
            </a:r>
            <a:r>
              <a:rPr lang="en-IE" sz="2400" dirty="0"/>
              <a:t> Universidad </a:t>
            </a:r>
            <a:r>
              <a:rPr lang="en-IE" sz="2400" dirty="0" err="1"/>
              <a:t>Bolivariana</a:t>
            </a:r>
            <a:r>
              <a:rPr lang="en-IE" sz="2400" dirty="0"/>
              <a:t>”  </a:t>
            </a:r>
          </a:p>
          <a:p>
            <a:pPr marL="0" indent="0" algn="ctr">
              <a:buNone/>
            </a:pPr>
            <a:endParaRPr lang="en-IE" sz="2400" dirty="0"/>
          </a:p>
          <a:p>
            <a:pPr marL="0" indent="0" algn="ctr">
              <a:buNone/>
            </a:pPr>
            <a:r>
              <a:rPr lang="en-IE" sz="2400" dirty="0"/>
              <a:t>DR. GABRIEL DY-LIACCO – </a:t>
            </a:r>
            <a:r>
              <a:rPr lang="en-IE" sz="2400" dirty="0" smtClean="0"/>
              <a:t>PHILIPPINES PSYCHOTHERAPIST </a:t>
            </a:r>
          </a:p>
          <a:p>
            <a:pPr marL="0" indent="0" algn="ctr">
              <a:buNone/>
            </a:pPr>
            <a:r>
              <a:rPr lang="en-IE" sz="2400" dirty="0" smtClean="0"/>
              <a:t>pastoral </a:t>
            </a:r>
            <a:r>
              <a:rPr lang="en-IE" sz="2400" dirty="0"/>
              <a:t>counsellor for various mental health concerns of individuals, couples, families and groups, including victims and perpetrators of </a:t>
            </a:r>
            <a:r>
              <a:rPr lang="en-IE" sz="2400" dirty="0" smtClean="0"/>
              <a:t>abuse</a:t>
            </a:r>
            <a:endParaRPr lang="en-IE" sz="2400" dirty="0"/>
          </a:p>
        </p:txBody>
      </p:sp>
      <p:sp>
        <p:nvSpPr>
          <p:cNvPr id="4" name="Title 1"/>
          <p:cNvSpPr>
            <a:spLocks noGrp="1"/>
          </p:cNvSpPr>
          <p:nvPr>
            <p:ph type="title"/>
          </p:nvPr>
        </p:nvSpPr>
        <p:spPr>
          <a:xfrm>
            <a:off x="685800" y="609600"/>
            <a:ext cx="7772400" cy="762000"/>
          </a:xfrm>
        </p:spPr>
        <p:txBody>
          <a:bodyPr/>
          <a:lstStyle/>
          <a:p>
            <a:r>
              <a:rPr lang="en-US" sz="4200" i="1" dirty="0" smtClean="0"/>
              <a:t>Latest members</a:t>
            </a:r>
            <a:endParaRPr lang="en-US" sz="4200" dirty="0"/>
          </a:p>
        </p:txBody>
      </p:sp>
      <p:sp>
        <p:nvSpPr>
          <p:cNvPr id="2" name="Footer Placeholder 1"/>
          <p:cNvSpPr>
            <a:spLocks noGrp="1"/>
          </p:cNvSpPr>
          <p:nvPr>
            <p:ph type="ftr" sz="quarter" idx="11"/>
          </p:nvPr>
        </p:nvSpPr>
        <p:spPr/>
        <p:txBody>
          <a:bodyPr/>
          <a:lstStyle/>
          <a:p>
            <a:pPr>
              <a:defRPr/>
            </a:pPr>
            <a:r>
              <a:rPr lang="en-US" smtClean="0"/>
              <a:t>mcollins</a:t>
            </a:r>
            <a:endParaRPr lang="en-US"/>
          </a:p>
        </p:txBody>
      </p:sp>
      <p:sp>
        <p:nvSpPr>
          <p:cNvPr id="5" name="Slide Number Placeholder 4"/>
          <p:cNvSpPr>
            <a:spLocks noGrp="1"/>
          </p:cNvSpPr>
          <p:nvPr>
            <p:ph type="sldNum" sz="quarter" idx="12"/>
          </p:nvPr>
        </p:nvSpPr>
        <p:spPr/>
        <p:txBody>
          <a:bodyPr/>
          <a:lstStyle/>
          <a:p>
            <a:fld id="{EE6F213B-9266-9544-B7F9-ED2303E29A77}" type="slidenum">
              <a:rPr lang="en-US" smtClean="0"/>
              <a:pPr/>
              <a:t>13</a:t>
            </a:fld>
            <a:endParaRPr lang="en-US"/>
          </a:p>
        </p:txBody>
      </p:sp>
    </p:spTree>
    <p:extLst>
      <p:ext uri="{BB962C8B-B14F-4D97-AF65-F5344CB8AC3E}">
        <p14:creationId xmlns:p14="http://schemas.microsoft.com/office/powerpoint/2010/main" val="1531889141"/>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600200"/>
            <a:ext cx="7772400" cy="4800600"/>
          </a:xfrm>
        </p:spPr>
        <p:txBody>
          <a:bodyPr/>
          <a:lstStyle/>
          <a:p>
            <a:pPr marL="0" indent="0" algn="ctr">
              <a:buNone/>
            </a:pPr>
            <a:r>
              <a:rPr lang="en-IE" sz="2400" dirty="0"/>
              <a:t>BILL KILGALLIN – NEW ZEALAND </a:t>
            </a:r>
            <a:endParaRPr lang="en-IE" sz="2400" dirty="0" smtClean="0"/>
          </a:p>
          <a:p>
            <a:pPr marL="0" indent="0" algn="ctr">
              <a:buNone/>
            </a:pPr>
            <a:r>
              <a:rPr lang="en-IE" sz="2400" dirty="0" smtClean="0"/>
              <a:t> </a:t>
            </a:r>
            <a:r>
              <a:rPr lang="en-IE" sz="2400" dirty="0"/>
              <a:t>Director of the National Office for Professional Standards of the Catholic Church in New </a:t>
            </a:r>
            <a:r>
              <a:rPr lang="en-IE" sz="2400" dirty="0" smtClean="0"/>
              <a:t>Zealand. Prior </a:t>
            </a:r>
            <a:r>
              <a:rPr lang="en-IE" sz="2400" dirty="0"/>
              <a:t>to that he had a long career in social work and health services in the UK.</a:t>
            </a:r>
            <a:r>
              <a:rPr lang="en-IE" sz="2400" dirty="0" smtClean="0"/>
              <a:t>”  </a:t>
            </a:r>
            <a:endParaRPr lang="en-IE" sz="2400" dirty="0"/>
          </a:p>
          <a:p>
            <a:pPr marL="0" indent="0" algn="ctr">
              <a:buNone/>
            </a:pPr>
            <a:endParaRPr lang="en-IE" sz="2400" dirty="0"/>
          </a:p>
          <a:p>
            <a:pPr marL="0" indent="0" algn="ctr">
              <a:buNone/>
            </a:pPr>
            <a:r>
              <a:rPr lang="en-IE" sz="2400" dirty="0"/>
              <a:t>SR. KAYULA GERTRUDE LESA, MSC – ZAMBIA </a:t>
            </a:r>
            <a:r>
              <a:rPr lang="en-IE" sz="2400" dirty="0" smtClean="0"/>
              <a:t> </a:t>
            </a:r>
            <a:r>
              <a:rPr lang="en-US" sz="2000" dirty="0"/>
              <a:t>DEVELOPMENT </a:t>
            </a:r>
            <a:r>
              <a:rPr lang="en-US" sz="2000" dirty="0" smtClean="0"/>
              <a:t>PROFESSIONAL</a:t>
            </a:r>
          </a:p>
          <a:p>
            <a:pPr marL="0" indent="0" algn="ctr">
              <a:buNone/>
            </a:pPr>
            <a:r>
              <a:rPr lang="en-US" sz="2400" dirty="0" smtClean="0"/>
              <a:t>trainer </a:t>
            </a:r>
            <a:r>
              <a:rPr lang="en-US" sz="2400" dirty="0"/>
              <a:t>and author on child protection, human trafficking, refugee rights and the Right to information. Served as a member of the African Forum for Church Social Teaching </a:t>
            </a:r>
            <a:endParaRPr lang="en-IE" sz="2400" dirty="0"/>
          </a:p>
        </p:txBody>
      </p:sp>
      <p:sp>
        <p:nvSpPr>
          <p:cNvPr id="4" name="Title 1"/>
          <p:cNvSpPr>
            <a:spLocks noGrp="1"/>
          </p:cNvSpPr>
          <p:nvPr>
            <p:ph type="title"/>
          </p:nvPr>
        </p:nvSpPr>
        <p:spPr>
          <a:xfrm>
            <a:off x="685800" y="609600"/>
            <a:ext cx="7772400" cy="762000"/>
          </a:xfrm>
        </p:spPr>
        <p:txBody>
          <a:bodyPr/>
          <a:lstStyle/>
          <a:p>
            <a:r>
              <a:rPr lang="en-US" sz="4200" i="1" dirty="0" smtClean="0"/>
              <a:t>Latest members</a:t>
            </a:r>
            <a:endParaRPr lang="en-US" sz="4200" dirty="0"/>
          </a:p>
        </p:txBody>
      </p:sp>
      <p:sp>
        <p:nvSpPr>
          <p:cNvPr id="2" name="Footer Placeholder 1"/>
          <p:cNvSpPr>
            <a:spLocks noGrp="1"/>
          </p:cNvSpPr>
          <p:nvPr>
            <p:ph type="ftr" sz="quarter" idx="11"/>
          </p:nvPr>
        </p:nvSpPr>
        <p:spPr/>
        <p:txBody>
          <a:bodyPr/>
          <a:lstStyle/>
          <a:p>
            <a:pPr>
              <a:defRPr/>
            </a:pPr>
            <a:r>
              <a:rPr lang="en-US" smtClean="0"/>
              <a:t>mcollins</a:t>
            </a:r>
            <a:endParaRPr lang="en-US" dirty="0"/>
          </a:p>
        </p:txBody>
      </p:sp>
      <p:sp>
        <p:nvSpPr>
          <p:cNvPr id="5" name="Slide Number Placeholder 4"/>
          <p:cNvSpPr>
            <a:spLocks noGrp="1"/>
          </p:cNvSpPr>
          <p:nvPr>
            <p:ph type="sldNum" sz="quarter" idx="12"/>
          </p:nvPr>
        </p:nvSpPr>
        <p:spPr/>
        <p:txBody>
          <a:bodyPr/>
          <a:lstStyle/>
          <a:p>
            <a:fld id="{EE6F213B-9266-9544-B7F9-ED2303E29A77}" type="slidenum">
              <a:rPr lang="en-US" smtClean="0"/>
              <a:pPr/>
              <a:t>14</a:t>
            </a:fld>
            <a:endParaRPr lang="en-US"/>
          </a:p>
        </p:txBody>
      </p:sp>
    </p:spTree>
    <p:extLst>
      <p:ext uri="{BB962C8B-B14F-4D97-AF65-F5344CB8AC3E}">
        <p14:creationId xmlns:p14="http://schemas.microsoft.com/office/powerpoint/2010/main" val="4110994470"/>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600200"/>
            <a:ext cx="7772400" cy="4800600"/>
          </a:xfrm>
        </p:spPr>
        <p:txBody>
          <a:bodyPr/>
          <a:lstStyle/>
          <a:p>
            <a:pPr marL="0" indent="0" algn="ctr">
              <a:buNone/>
            </a:pPr>
            <a:r>
              <a:rPr lang="en-IE" sz="2400" dirty="0"/>
              <a:t>SR. HERMENEGILD MAKORO, CPS </a:t>
            </a:r>
            <a:r>
              <a:rPr lang="en-IE" sz="2400" dirty="0" smtClean="0"/>
              <a:t>- </a:t>
            </a:r>
            <a:r>
              <a:rPr lang="en-IE" sz="2400" dirty="0"/>
              <a:t>ZIMBABWE </a:t>
            </a:r>
            <a:r>
              <a:rPr lang="en-IE" sz="2400" dirty="0" smtClean="0"/>
              <a:t> </a:t>
            </a:r>
            <a:r>
              <a:rPr lang="en-IE" sz="2400" dirty="0"/>
              <a:t>Secretary General of the Southern African Catholic Bishops’ Conference,  </a:t>
            </a:r>
            <a:r>
              <a:rPr lang="en-IE" sz="2400" dirty="0" smtClean="0"/>
              <a:t>Higher </a:t>
            </a:r>
            <a:r>
              <a:rPr lang="en-IE" sz="2400" dirty="0"/>
              <a:t>Diploma in Education from the University of Transkei and a Bachelor of Theology from the University of Natal </a:t>
            </a:r>
          </a:p>
          <a:p>
            <a:pPr marL="0" indent="0" algn="ctr">
              <a:buNone/>
            </a:pPr>
            <a:endParaRPr lang="en-IE" sz="2400" dirty="0"/>
          </a:p>
          <a:p>
            <a:pPr marL="0" indent="0" algn="ctr">
              <a:buNone/>
            </a:pPr>
            <a:r>
              <a:rPr lang="en-IE" sz="2400" dirty="0"/>
              <a:t>KATHLEEN </a:t>
            </a:r>
            <a:r>
              <a:rPr lang="en-IE" sz="2400" dirty="0" err="1"/>
              <a:t>McCORMACK</a:t>
            </a:r>
            <a:r>
              <a:rPr lang="en-IE" sz="2400" dirty="0"/>
              <a:t>, AM </a:t>
            </a:r>
            <a:r>
              <a:rPr lang="en-IE" sz="2400" dirty="0" smtClean="0"/>
              <a:t>- </a:t>
            </a:r>
            <a:r>
              <a:rPr lang="en-IE" sz="2400" dirty="0"/>
              <a:t>AUSTRALIA </a:t>
            </a:r>
            <a:endParaRPr lang="en-IE" sz="2000" dirty="0" smtClean="0"/>
          </a:p>
          <a:p>
            <a:pPr marL="0" indent="0" algn="ctr">
              <a:buNone/>
            </a:pPr>
            <a:r>
              <a:rPr lang="en-IE" sz="2000" dirty="0" smtClean="0"/>
              <a:t>SOCIAL </a:t>
            </a:r>
            <a:r>
              <a:rPr lang="en-IE" sz="2000" dirty="0"/>
              <a:t>WORKER </a:t>
            </a:r>
            <a:endParaRPr lang="en-US" sz="2000" dirty="0" smtClean="0"/>
          </a:p>
          <a:p>
            <a:pPr marL="0" indent="0" algn="ctr">
              <a:buNone/>
            </a:pPr>
            <a:r>
              <a:rPr lang="en-IE" sz="2400" dirty="0" smtClean="0"/>
              <a:t> </a:t>
            </a:r>
            <a:r>
              <a:rPr lang="en-IE" sz="2400" dirty="0"/>
              <a:t>Masters of Management from University of Technology, Sydney – was Director of Welfare  of Catholic Care in the  Diocese of Wollongong for 29 years</a:t>
            </a:r>
          </a:p>
        </p:txBody>
      </p:sp>
      <p:sp>
        <p:nvSpPr>
          <p:cNvPr id="4" name="Title 1"/>
          <p:cNvSpPr>
            <a:spLocks noGrp="1"/>
          </p:cNvSpPr>
          <p:nvPr>
            <p:ph type="title"/>
          </p:nvPr>
        </p:nvSpPr>
        <p:spPr>
          <a:xfrm>
            <a:off x="685800" y="609600"/>
            <a:ext cx="7772400" cy="762000"/>
          </a:xfrm>
        </p:spPr>
        <p:txBody>
          <a:bodyPr/>
          <a:lstStyle/>
          <a:p>
            <a:r>
              <a:rPr lang="en-US" sz="4200" i="1" dirty="0" smtClean="0"/>
              <a:t>Latest members</a:t>
            </a:r>
            <a:endParaRPr lang="en-US" sz="4200" dirty="0"/>
          </a:p>
        </p:txBody>
      </p:sp>
      <p:sp>
        <p:nvSpPr>
          <p:cNvPr id="2" name="Footer Placeholder 1"/>
          <p:cNvSpPr>
            <a:spLocks noGrp="1"/>
          </p:cNvSpPr>
          <p:nvPr>
            <p:ph type="ftr" sz="quarter" idx="11"/>
          </p:nvPr>
        </p:nvSpPr>
        <p:spPr/>
        <p:txBody>
          <a:bodyPr/>
          <a:lstStyle/>
          <a:p>
            <a:pPr>
              <a:defRPr/>
            </a:pPr>
            <a:r>
              <a:rPr lang="en-US" smtClean="0"/>
              <a:t>mcollins</a:t>
            </a:r>
            <a:endParaRPr lang="en-US"/>
          </a:p>
        </p:txBody>
      </p:sp>
      <p:sp>
        <p:nvSpPr>
          <p:cNvPr id="5" name="Slide Number Placeholder 4"/>
          <p:cNvSpPr>
            <a:spLocks noGrp="1"/>
          </p:cNvSpPr>
          <p:nvPr>
            <p:ph type="sldNum" sz="quarter" idx="12"/>
          </p:nvPr>
        </p:nvSpPr>
        <p:spPr/>
        <p:txBody>
          <a:bodyPr/>
          <a:lstStyle/>
          <a:p>
            <a:fld id="{EE6F213B-9266-9544-B7F9-ED2303E29A77}" type="slidenum">
              <a:rPr lang="en-US" smtClean="0"/>
              <a:pPr/>
              <a:t>15</a:t>
            </a:fld>
            <a:endParaRPr lang="en-US"/>
          </a:p>
        </p:txBody>
      </p:sp>
    </p:spTree>
    <p:extLst>
      <p:ext uri="{BB962C8B-B14F-4D97-AF65-F5344CB8AC3E}">
        <p14:creationId xmlns:p14="http://schemas.microsoft.com/office/powerpoint/2010/main" val="1954803636"/>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600200"/>
            <a:ext cx="7772400" cy="4800600"/>
          </a:xfrm>
        </p:spPr>
        <p:txBody>
          <a:bodyPr/>
          <a:lstStyle/>
          <a:p>
            <a:pPr marL="0" indent="0" algn="ctr">
              <a:buNone/>
            </a:pPr>
            <a:r>
              <a:rPr lang="en-IE" sz="2400" dirty="0"/>
              <a:t>MSGR. ROBERT OLIVER – UNITED STATES </a:t>
            </a:r>
            <a:endParaRPr lang="en-IE" sz="2400" dirty="0" smtClean="0"/>
          </a:p>
          <a:p>
            <a:pPr marL="0" indent="0" algn="ctr">
              <a:buNone/>
            </a:pPr>
            <a:r>
              <a:rPr lang="en-IE" sz="2400" dirty="0"/>
              <a:t>serves as the Secretary of the Commission, following many years in child protection work for the Archdiocese of Boston, the U.S. Conference of Catholic Bishops, and Promoter of Justice at the Congregation for the Doctrine of the </a:t>
            </a:r>
            <a:r>
              <a:rPr lang="en-IE" sz="2400" dirty="0" smtClean="0"/>
              <a:t>Faith</a:t>
            </a:r>
          </a:p>
          <a:p>
            <a:pPr marL="0" indent="0" algn="ctr">
              <a:buNone/>
            </a:pPr>
            <a:endParaRPr lang="en-IE" sz="2400" dirty="0"/>
          </a:p>
          <a:p>
            <a:pPr marL="0" indent="0" algn="ctr">
              <a:buNone/>
            </a:pPr>
            <a:r>
              <a:rPr lang="en-IE" sz="2400" dirty="0"/>
              <a:t>PETER </a:t>
            </a:r>
            <a:r>
              <a:rPr lang="en-IE" sz="2400" dirty="0" smtClean="0"/>
              <a:t>SAUNDERS - ENGLAND  </a:t>
            </a:r>
          </a:p>
          <a:p>
            <a:pPr marL="0" indent="0" algn="ctr">
              <a:buNone/>
            </a:pPr>
            <a:r>
              <a:rPr lang="en-IE" sz="2400" dirty="0" smtClean="0"/>
              <a:t>SURVIVOR </a:t>
            </a:r>
          </a:p>
          <a:p>
            <a:pPr marL="0" indent="0" algn="ctr">
              <a:buNone/>
            </a:pPr>
            <a:r>
              <a:rPr lang="en-IE" sz="2400" dirty="0" smtClean="0"/>
              <a:t>CEO </a:t>
            </a:r>
            <a:r>
              <a:rPr lang="en-IE" sz="2400" dirty="0"/>
              <a:t>of The National Association for People Abused in Childhood (NAPAC) set up by him 16 years ago.</a:t>
            </a:r>
          </a:p>
        </p:txBody>
      </p:sp>
      <p:sp>
        <p:nvSpPr>
          <p:cNvPr id="4" name="Title 1"/>
          <p:cNvSpPr>
            <a:spLocks noGrp="1"/>
          </p:cNvSpPr>
          <p:nvPr>
            <p:ph type="title"/>
          </p:nvPr>
        </p:nvSpPr>
        <p:spPr>
          <a:xfrm>
            <a:off x="685800" y="609600"/>
            <a:ext cx="7772400" cy="762000"/>
          </a:xfrm>
        </p:spPr>
        <p:txBody>
          <a:bodyPr/>
          <a:lstStyle/>
          <a:p>
            <a:r>
              <a:rPr lang="en-US" sz="4200" i="1" dirty="0" smtClean="0"/>
              <a:t>Latest members</a:t>
            </a:r>
            <a:endParaRPr lang="en-US" sz="4200" dirty="0"/>
          </a:p>
        </p:txBody>
      </p:sp>
      <p:sp>
        <p:nvSpPr>
          <p:cNvPr id="2" name="Footer Placeholder 1"/>
          <p:cNvSpPr>
            <a:spLocks noGrp="1"/>
          </p:cNvSpPr>
          <p:nvPr>
            <p:ph type="ftr" sz="quarter" idx="11"/>
          </p:nvPr>
        </p:nvSpPr>
        <p:spPr/>
        <p:txBody>
          <a:bodyPr/>
          <a:lstStyle/>
          <a:p>
            <a:pPr>
              <a:defRPr/>
            </a:pPr>
            <a:r>
              <a:rPr lang="en-US" smtClean="0"/>
              <a:t>mcollins</a:t>
            </a:r>
            <a:endParaRPr lang="en-US"/>
          </a:p>
        </p:txBody>
      </p:sp>
      <p:sp>
        <p:nvSpPr>
          <p:cNvPr id="5" name="Slide Number Placeholder 4"/>
          <p:cNvSpPr>
            <a:spLocks noGrp="1"/>
          </p:cNvSpPr>
          <p:nvPr>
            <p:ph type="sldNum" sz="quarter" idx="12"/>
          </p:nvPr>
        </p:nvSpPr>
        <p:spPr/>
        <p:txBody>
          <a:bodyPr/>
          <a:lstStyle/>
          <a:p>
            <a:fld id="{EE6F213B-9266-9544-B7F9-ED2303E29A77}" type="slidenum">
              <a:rPr lang="en-US" smtClean="0"/>
              <a:pPr/>
              <a:t>16</a:t>
            </a:fld>
            <a:endParaRPr lang="en-US"/>
          </a:p>
        </p:txBody>
      </p:sp>
    </p:spTree>
    <p:extLst>
      <p:ext uri="{BB962C8B-B14F-4D97-AF65-F5344CB8AC3E}">
        <p14:creationId xmlns:p14="http://schemas.microsoft.com/office/powerpoint/2010/main" val="2463927407"/>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600200"/>
            <a:ext cx="7772400" cy="4800600"/>
          </a:xfrm>
        </p:spPr>
        <p:txBody>
          <a:bodyPr/>
          <a:lstStyle/>
          <a:p>
            <a:pPr marL="0" indent="0" algn="ctr">
              <a:buNone/>
            </a:pPr>
            <a:endParaRPr lang="en-IE" sz="2400" dirty="0" smtClean="0"/>
          </a:p>
          <a:p>
            <a:pPr marL="0" indent="0" algn="ctr">
              <a:buNone/>
            </a:pPr>
            <a:r>
              <a:rPr lang="en-IE" sz="2400" dirty="0" smtClean="0"/>
              <a:t>DR</a:t>
            </a:r>
            <a:r>
              <a:rPr lang="en-IE" sz="2400" dirty="0"/>
              <a:t>. KRYSTEN WINTER-GREEN </a:t>
            </a:r>
          </a:p>
          <a:p>
            <a:pPr marL="0" indent="0" algn="ctr">
              <a:buNone/>
            </a:pPr>
            <a:r>
              <a:rPr lang="en-IE" sz="2400" dirty="0" smtClean="0"/>
              <a:t>UNITED STATES</a:t>
            </a:r>
          </a:p>
          <a:p>
            <a:pPr marL="0" indent="0" algn="ctr">
              <a:buNone/>
            </a:pPr>
            <a:r>
              <a:rPr lang="en-IE" sz="2400" dirty="0" smtClean="0"/>
              <a:t>degrees </a:t>
            </a:r>
            <a:r>
              <a:rPr lang="en-IE" sz="2400" dirty="0"/>
              <a:t>in Theology, Human Development, Social Work, Religion and Pastoral Psychology. Her </a:t>
            </a:r>
            <a:r>
              <a:rPr lang="en-US" sz="2400" dirty="0"/>
              <a:t>concentration in the areas of child abuse include forensics, assessment and treatment of </a:t>
            </a:r>
            <a:r>
              <a:rPr lang="en-US" sz="2400" dirty="0" smtClean="0"/>
              <a:t>priest/clergy offenders</a:t>
            </a:r>
          </a:p>
          <a:p>
            <a:pPr marL="0" indent="0" algn="ctr">
              <a:buNone/>
            </a:pPr>
            <a:endParaRPr lang="en-US" sz="2400" dirty="0"/>
          </a:p>
          <a:p>
            <a:pPr marL="0" indent="0" algn="ctr">
              <a:buNone/>
            </a:pPr>
            <a:r>
              <a:rPr lang="en-US" sz="2400" dirty="0" smtClean="0"/>
              <a:t>…………………………….. </a:t>
            </a:r>
            <a:endParaRPr lang="en-IE" sz="2400" dirty="0"/>
          </a:p>
        </p:txBody>
      </p:sp>
      <p:sp>
        <p:nvSpPr>
          <p:cNvPr id="4" name="Title 1"/>
          <p:cNvSpPr>
            <a:spLocks noGrp="1"/>
          </p:cNvSpPr>
          <p:nvPr>
            <p:ph type="title"/>
          </p:nvPr>
        </p:nvSpPr>
        <p:spPr>
          <a:xfrm>
            <a:off x="685800" y="609600"/>
            <a:ext cx="7772400" cy="762000"/>
          </a:xfrm>
        </p:spPr>
        <p:txBody>
          <a:bodyPr/>
          <a:lstStyle/>
          <a:p>
            <a:r>
              <a:rPr lang="en-US" sz="4200" i="1" dirty="0" smtClean="0"/>
              <a:t>Latest members</a:t>
            </a:r>
            <a:endParaRPr lang="en-US" sz="4200" dirty="0"/>
          </a:p>
        </p:txBody>
      </p:sp>
      <p:sp>
        <p:nvSpPr>
          <p:cNvPr id="2" name="Footer Placeholder 1"/>
          <p:cNvSpPr>
            <a:spLocks noGrp="1"/>
          </p:cNvSpPr>
          <p:nvPr>
            <p:ph type="ftr" sz="quarter" idx="11"/>
          </p:nvPr>
        </p:nvSpPr>
        <p:spPr/>
        <p:txBody>
          <a:bodyPr/>
          <a:lstStyle/>
          <a:p>
            <a:pPr>
              <a:defRPr/>
            </a:pPr>
            <a:r>
              <a:rPr lang="en-US" smtClean="0"/>
              <a:t>mcollins</a:t>
            </a:r>
            <a:endParaRPr lang="en-US"/>
          </a:p>
        </p:txBody>
      </p:sp>
      <p:sp>
        <p:nvSpPr>
          <p:cNvPr id="5" name="Slide Number Placeholder 4"/>
          <p:cNvSpPr>
            <a:spLocks noGrp="1"/>
          </p:cNvSpPr>
          <p:nvPr>
            <p:ph type="sldNum" sz="quarter" idx="12"/>
          </p:nvPr>
        </p:nvSpPr>
        <p:spPr/>
        <p:txBody>
          <a:bodyPr/>
          <a:lstStyle/>
          <a:p>
            <a:fld id="{EE6F213B-9266-9544-B7F9-ED2303E29A77}" type="slidenum">
              <a:rPr lang="en-US" smtClean="0"/>
              <a:pPr/>
              <a:t>17</a:t>
            </a:fld>
            <a:endParaRPr lang="en-US"/>
          </a:p>
        </p:txBody>
      </p:sp>
    </p:spTree>
    <p:extLst>
      <p:ext uri="{BB962C8B-B14F-4D97-AF65-F5344CB8AC3E}">
        <p14:creationId xmlns:p14="http://schemas.microsoft.com/office/powerpoint/2010/main" val="2646517799"/>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286000"/>
            <a:ext cx="7772400" cy="3048000"/>
          </a:xfrm>
        </p:spPr>
        <p:txBody>
          <a:bodyPr/>
          <a:lstStyle/>
          <a:p>
            <a:pPr marL="0" indent="0">
              <a:buNone/>
            </a:pPr>
            <a:r>
              <a:rPr lang="en-US" dirty="0" smtClean="0"/>
              <a:t>		6 </a:t>
            </a:r>
            <a:r>
              <a:rPr lang="en-US" dirty="0"/>
              <a:t>lay women  </a:t>
            </a:r>
          </a:p>
          <a:p>
            <a:pPr marL="0" indent="0">
              <a:buNone/>
            </a:pPr>
            <a:r>
              <a:rPr lang="en-US" dirty="0" smtClean="0"/>
              <a:t>		2 </a:t>
            </a:r>
            <a:r>
              <a:rPr lang="en-US" dirty="0"/>
              <a:t>religious </a:t>
            </a:r>
            <a:r>
              <a:rPr lang="en-US" dirty="0" smtClean="0"/>
              <a:t>sisters</a:t>
            </a:r>
          </a:p>
          <a:p>
            <a:pPr marL="0" indent="0">
              <a:buNone/>
            </a:pPr>
            <a:r>
              <a:rPr lang="en-US" dirty="0" smtClean="0"/>
              <a:t>		4 </a:t>
            </a:r>
            <a:r>
              <a:rPr lang="en-US" dirty="0"/>
              <a:t>lay men </a:t>
            </a:r>
            <a:endParaRPr lang="en-IE" dirty="0"/>
          </a:p>
          <a:p>
            <a:pPr marL="0" indent="0">
              <a:buNone/>
            </a:pPr>
            <a:r>
              <a:rPr lang="en-US" dirty="0" smtClean="0"/>
              <a:t>		4 </a:t>
            </a:r>
            <a:r>
              <a:rPr lang="en-US" dirty="0"/>
              <a:t>priests </a:t>
            </a:r>
            <a:endParaRPr lang="en-IE" dirty="0"/>
          </a:p>
          <a:p>
            <a:pPr marL="0" indent="0">
              <a:buNone/>
            </a:pPr>
            <a:r>
              <a:rPr lang="en-US" dirty="0" smtClean="0"/>
              <a:t> 		1 </a:t>
            </a:r>
            <a:r>
              <a:rPr lang="en-US" dirty="0"/>
              <a:t>cardinal </a:t>
            </a:r>
            <a:r>
              <a:rPr lang="en-US" sz="2800" dirty="0"/>
              <a:t>(member of religious order)</a:t>
            </a:r>
            <a:endParaRPr lang="en-IE" sz="2800" dirty="0"/>
          </a:p>
          <a:p>
            <a:pPr marL="0" indent="0">
              <a:buNone/>
            </a:pPr>
            <a:r>
              <a:rPr lang="en-IE" sz="2400" dirty="0"/>
              <a:t> </a:t>
            </a:r>
          </a:p>
        </p:txBody>
      </p:sp>
      <p:sp>
        <p:nvSpPr>
          <p:cNvPr id="4" name="Title 1"/>
          <p:cNvSpPr>
            <a:spLocks noGrp="1"/>
          </p:cNvSpPr>
          <p:nvPr>
            <p:ph type="title"/>
          </p:nvPr>
        </p:nvSpPr>
        <p:spPr>
          <a:xfrm>
            <a:off x="685800" y="609600"/>
            <a:ext cx="7772400" cy="762000"/>
          </a:xfrm>
        </p:spPr>
        <p:txBody>
          <a:bodyPr/>
          <a:lstStyle/>
          <a:p>
            <a:r>
              <a:rPr lang="en-US" sz="4200" i="1" dirty="0"/>
              <a:t>S</a:t>
            </a:r>
            <a:r>
              <a:rPr lang="en-US" sz="4200" i="1" dirty="0" smtClean="0"/>
              <a:t>ummary of Full Membership</a:t>
            </a:r>
            <a:endParaRPr lang="en-US" sz="4200" dirty="0"/>
          </a:p>
        </p:txBody>
      </p:sp>
      <p:sp>
        <p:nvSpPr>
          <p:cNvPr id="2" name="Footer Placeholder 1"/>
          <p:cNvSpPr>
            <a:spLocks noGrp="1"/>
          </p:cNvSpPr>
          <p:nvPr>
            <p:ph type="ftr" sz="quarter" idx="11"/>
          </p:nvPr>
        </p:nvSpPr>
        <p:spPr/>
        <p:txBody>
          <a:bodyPr/>
          <a:lstStyle/>
          <a:p>
            <a:pPr>
              <a:defRPr/>
            </a:pPr>
            <a:r>
              <a:rPr lang="en-US" smtClean="0"/>
              <a:t>mcollins</a:t>
            </a:r>
            <a:endParaRPr lang="en-US"/>
          </a:p>
        </p:txBody>
      </p:sp>
      <p:sp>
        <p:nvSpPr>
          <p:cNvPr id="5" name="Slide Number Placeholder 4"/>
          <p:cNvSpPr>
            <a:spLocks noGrp="1"/>
          </p:cNvSpPr>
          <p:nvPr>
            <p:ph type="sldNum" sz="quarter" idx="12"/>
          </p:nvPr>
        </p:nvSpPr>
        <p:spPr/>
        <p:txBody>
          <a:bodyPr/>
          <a:lstStyle/>
          <a:p>
            <a:fld id="{EE6F213B-9266-9544-B7F9-ED2303E29A77}" type="slidenum">
              <a:rPr lang="en-US" smtClean="0"/>
              <a:pPr/>
              <a:t>18</a:t>
            </a:fld>
            <a:endParaRPr lang="en-US"/>
          </a:p>
        </p:txBody>
      </p:sp>
    </p:spTree>
    <p:extLst>
      <p:ext uri="{BB962C8B-B14F-4D97-AF65-F5344CB8AC3E}">
        <p14:creationId xmlns:p14="http://schemas.microsoft.com/office/powerpoint/2010/main" val="2414894254"/>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3957" y="126017"/>
            <a:ext cx="8229600" cy="1143000"/>
          </a:xfrm>
          <a:solidFill>
            <a:schemeClr val="tx2">
              <a:lumMod val="20000"/>
              <a:lumOff val="80000"/>
            </a:schemeClr>
          </a:solidFill>
        </p:spPr>
        <p:txBody>
          <a:bodyPr/>
          <a:lstStyle/>
          <a:p>
            <a:r>
              <a:rPr lang="en-US" i="1" dirty="0" smtClean="0">
                <a:solidFill>
                  <a:srgbClr val="0070C0"/>
                </a:solidFill>
                <a:latin typeface="Times New Roman" panose="02020603050405020304" pitchFamily="18" charset="0"/>
                <a:cs typeface="Times New Roman" panose="02020603050405020304" pitchFamily="18" charset="0"/>
              </a:rPr>
              <a:t>17 members on 5 continents</a:t>
            </a:r>
            <a:endParaRPr lang="en-US" i="1" dirty="0">
              <a:solidFill>
                <a:srgbClr val="0070C0"/>
              </a:solidFill>
              <a:latin typeface="Times New Roman" panose="02020603050405020304" pitchFamily="18" charset="0"/>
              <a:cs typeface="Times New Roman" panose="02020603050405020304" pitchFamily="18" charset="0"/>
            </a:endParaRPr>
          </a:p>
        </p:txBody>
      </p:sp>
      <p:pic>
        <p:nvPicPr>
          <p:cNvPr id="4" name="Content Placeholder 3" descr="800px-Carte_du_monde_vierge_(Allemagnes_séparées).svg.png">
            <a:hlinkClick r:id="" action="ppaction://hlinkshowjump?jump=nextslide" highlightClick="1"/>
          </p:cNvPr>
          <p:cNvPicPr>
            <a:picLocks noGrp="1" noChangeAspect="1"/>
          </p:cNvPicPr>
          <p:nvPr>
            <p:ph idx="1"/>
          </p:nvPr>
        </p:nvPicPr>
        <p:blipFill>
          <a:blip r:embed="rId3"/>
          <a:srcRect t="-5412" b="-5412"/>
          <a:stretch>
            <a:fillRect/>
          </a:stretch>
        </p:blipFill>
        <p:spPr>
          <a:xfrm>
            <a:off x="1435142" y="2376704"/>
            <a:ext cx="6207230" cy="3493251"/>
          </a:xfrm>
          <a:noFill/>
        </p:spPr>
      </p:pic>
      <p:sp>
        <p:nvSpPr>
          <p:cNvPr id="7" name="TextBox 6"/>
          <p:cNvSpPr txBox="1"/>
          <p:nvPr/>
        </p:nvSpPr>
        <p:spPr>
          <a:xfrm>
            <a:off x="60339" y="3104308"/>
            <a:ext cx="1692262" cy="1754326"/>
          </a:xfrm>
          <a:prstGeom prst="rect">
            <a:avLst/>
          </a:prstGeom>
          <a:solidFill>
            <a:schemeClr val="tx2">
              <a:lumMod val="20000"/>
              <a:lumOff val="80000"/>
            </a:schemeClr>
          </a:solidFill>
        </p:spPr>
        <p:txBody>
          <a:bodyPr wrap="square" rtlCol="0">
            <a:spAutoFit/>
          </a:bodyPr>
          <a:lstStyle/>
          <a:p>
            <a:pPr algn="ctr" defTabSz="457200" fontAlgn="auto">
              <a:spcBef>
                <a:spcPts val="0"/>
              </a:spcBef>
              <a:spcAft>
                <a:spcPts val="0"/>
              </a:spcAft>
            </a:pPr>
            <a:r>
              <a:rPr lang="en-US" sz="1800" dirty="0" smtClean="0">
                <a:latin typeface="Calibri"/>
                <a:ea typeface="+mn-ea"/>
                <a:cs typeface="+mn-cs"/>
              </a:rPr>
              <a:t>THE AMERICAS</a:t>
            </a:r>
          </a:p>
          <a:p>
            <a:pPr algn="ctr" defTabSz="457200" fontAlgn="auto">
              <a:spcBef>
                <a:spcPts val="0"/>
              </a:spcBef>
              <a:spcAft>
                <a:spcPts val="0"/>
              </a:spcAft>
            </a:pPr>
            <a:endParaRPr lang="en-US" sz="1800" dirty="0" smtClean="0">
              <a:latin typeface="Calibri"/>
              <a:ea typeface="+mn-ea"/>
              <a:cs typeface="+mn-cs"/>
            </a:endParaRPr>
          </a:p>
          <a:p>
            <a:pPr algn="ctr" defTabSz="457200" fontAlgn="auto">
              <a:spcBef>
                <a:spcPts val="0"/>
              </a:spcBef>
              <a:spcAft>
                <a:spcPts val="0"/>
              </a:spcAft>
            </a:pPr>
            <a:r>
              <a:rPr lang="en-US" sz="1800" dirty="0" smtClean="0">
                <a:latin typeface="Calibri"/>
                <a:ea typeface="+mn-ea"/>
                <a:cs typeface="+mn-cs"/>
              </a:rPr>
              <a:t>1F/2M USA</a:t>
            </a:r>
          </a:p>
          <a:p>
            <a:pPr algn="ctr" defTabSz="457200" fontAlgn="auto">
              <a:spcBef>
                <a:spcPts val="0"/>
              </a:spcBef>
              <a:spcAft>
                <a:spcPts val="0"/>
              </a:spcAft>
            </a:pPr>
            <a:endParaRPr lang="en-US" sz="1800" dirty="0" smtClean="0">
              <a:latin typeface="Calibri"/>
              <a:ea typeface="+mn-ea"/>
              <a:cs typeface="+mn-cs"/>
            </a:endParaRPr>
          </a:p>
          <a:p>
            <a:pPr algn="ctr" defTabSz="457200" fontAlgn="auto">
              <a:spcBef>
                <a:spcPts val="0"/>
              </a:spcBef>
              <a:spcAft>
                <a:spcPts val="0"/>
              </a:spcAft>
            </a:pPr>
            <a:r>
              <a:rPr lang="en-US" sz="1800" dirty="0" smtClean="0">
                <a:latin typeface="Calibri"/>
                <a:ea typeface="+mn-ea"/>
                <a:cs typeface="+mn-cs"/>
              </a:rPr>
              <a:t>1M Columbia</a:t>
            </a:r>
          </a:p>
          <a:p>
            <a:pPr algn="ctr" defTabSz="457200" fontAlgn="auto">
              <a:spcBef>
                <a:spcPts val="0"/>
              </a:spcBef>
              <a:spcAft>
                <a:spcPts val="0"/>
              </a:spcAft>
            </a:pPr>
            <a:r>
              <a:rPr lang="en-US" sz="1800" dirty="0" smtClean="0">
                <a:latin typeface="Calibri"/>
                <a:ea typeface="+mn-ea"/>
                <a:cs typeface="+mn-cs"/>
              </a:rPr>
              <a:t>1M Argentina</a:t>
            </a:r>
            <a:endParaRPr lang="en-US" sz="1800" dirty="0">
              <a:latin typeface="Calibri"/>
              <a:ea typeface="+mn-ea"/>
              <a:cs typeface="+mn-cs"/>
            </a:endParaRPr>
          </a:p>
        </p:txBody>
      </p:sp>
      <p:sp>
        <p:nvSpPr>
          <p:cNvPr id="8" name="TextBox 7"/>
          <p:cNvSpPr txBox="1"/>
          <p:nvPr/>
        </p:nvSpPr>
        <p:spPr>
          <a:xfrm>
            <a:off x="1101200" y="1417638"/>
            <a:ext cx="4156600" cy="923330"/>
          </a:xfrm>
          <a:prstGeom prst="rect">
            <a:avLst/>
          </a:prstGeom>
          <a:solidFill>
            <a:schemeClr val="tx2">
              <a:lumMod val="20000"/>
              <a:lumOff val="80000"/>
            </a:schemeClr>
          </a:solidFill>
        </p:spPr>
        <p:txBody>
          <a:bodyPr wrap="square" rtlCol="0">
            <a:spAutoFit/>
          </a:bodyPr>
          <a:lstStyle/>
          <a:p>
            <a:pPr algn="ctr" defTabSz="457200" fontAlgn="auto">
              <a:spcBef>
                <a:spcPts val="0"/>
              </a:spcBef>
              <a:spcAft>
                <a:spcPts val="0"/>
              </a:spcAft>
            </a:pPr>
            <a:r>
              <a:rPr lang="en-US" sz="1800" dirty="0" smtClean="0">
                <a:latin typeface="Calibri"/>
                <a:ea typeface="+mn-ea"/>
                <a:cs typeface="+mn-cs"/>
              </a:rPr>
              <a:t>EUROPE</a:t>
            </a:r>
          </a:p>
          <a:p>
            <a:pPr algn="ctr" defTabSz="457200" fontAlgn="auto">
              <a:spcBef>
                <a:spcPts val="0"/>
              </a:spcBef>
              <a:spcAft>
                <a:spcPts val="0"/>
              </a:spcAft>
            </a:pPr>
            <a:r>
              <a:rPr lang="en-US" sz="1800" dirty="0" smtClean="0">
                <a:latin typeface="Calibri"/>
                <a:ea typeface="+mn-ea"/>
                <a:cs typeface="+mn-cs"/>
              </a:rPr>
              <a:t>1F/1M England 1F Poland 1F France </a:t>
            </a:r>
          </a:p>
          <a:p>
            <a:pPr algn="ctr" defTabSz="457200" fontAlgn="auto">
              <a:spcBef>
                <a:spcPts val="0"/>
              </a:spcBef>
              <a:spcAft>
                <a:spcPts val="0"/>
              </a:spcAft>
            </a:pPr>
            <a:r>
              <a:rPr lang="en-US" sz="1800" dirty="0" smtClean="0">
                <a:latin typeface="Calibri"/>
              </a:rPr>
              <a:t>1M </a:t>
            </a:r>
            <a:r>
              <a:rPr lang="en-US" sz="1800" dirty="0">
                <a:latin typeface="Calibri"/>
              </a:rPr>
              <a:t>Italy </a:t>
            </a:r>
            <a:r>
              <a:rPr lang="en-US" sz="1800" dirty="0" smtClean="0">
                <a:latin typeface="Calibri"/>
                <a:ea typeface="+mn-ea"/>
                <a:cs typeface="+mn-cs"/>
              </a:rPr>
              <a:t>1M Germany 1F Ireland</a:t>
            </a:r>
          </a:p>
        </p:txBody>
      </p:sp>
      <p:sp>
        <p:nvSpPr>
          <p:cNvPr id="9" name="TextBox 8"/>
          <p:cNvSpPr txBox="1"/>
          <p:nvPr/>
        </p:nvSpPr>
        <p:spPr>
          <a:xfrm>
            <a:off x="6744152" y="2300801"/>
            <a:ext cx="1761626" cy="646331"/>
          </a:xfrm>
          <a:prstGeom prst="rect">
            <a:avLst/>
          </a:prstGeom>
          <a:solidFill>
            <a:schemeClr val="tx2">
              <a:lumMod val="20000"/>
              <a:lumOff val="80000"/>
            </a:schemeClr>
          </a:solidFill>
        </p:spPr>
        <p:txBody>
          <a:bodyPr wrap="square" rtlCol="0">
            <a:spAutoFit/>
          </a:bodyPr>
          <a:lstStyle/>
          <a:p>
            <a:pPr algn="ctr" defTabSz="457200" fontAlgn="auto">
              <a:spcBef>
                <a:spcPts val="0"/>
              </a:spcBef>
              <a:spcAft>
                <a:spcPts val="0"/>
              </a:spcAft>
            </a:pPr>
            <a:r>
              <a:rPr lang="en-US" sz="1800" dirty="0" smtClean="0">
                <a:latin typeface="Calibri"/>
                <a:ea typeface="+mn-ea"/>
                <a:cs typeface="+mn-cs"/>
              </a:rPr>
              <a:t>ASIA</a:t>
            </a:r>
          </a:p>
          <a:p>
            <a:pPr algn="ctr" defTabSz="457200" fontAlgn="auto">
              <a:spcBef>
                <a:spcPts val="0"/>
              </a:spcBef>
              <a:spcAft>
                <a:spcPts val="0"/>
              </a:spcAft>
            </a:pPr>
            <a:r>
              <a:rPr lang="en-US" sz="1800" dirty="0" smtClean="0">
                <a:latin typeface="Calibri"/>
                <a:ea typeface="+mn-ea"/>
                <a:cs typeface="+mn-cs"/>
              </a:rPr>
              <a:t>1M Philippines</a:t>
            </a:r>
            <a:endParaRPr lang="en-US" sz="1800" dirty="0">
              <a:latin typeface="Calibri"/>
              <a:ea typeface="+mn-ea"/>
              <a:cs typeface="+mn-cs"/>
            </a:endParaRPr>
          </a:p>
        </p:txBody>
      </p:sp>
      <p:sp>
        <p:nvSpPr>
          <p:cNvPr id="11" name="TextBox 10"/>
          <p:cNvSpPr txBox="1"/>
          <p:nvPr/>
        </p:nvSpPr>
        <p:spPr>
          <a:xfrm>
            <a:off x="2362200" y="5215624"/>
            <a:ext cx="2743200" cy="646331"/>
          </a:xfrm>
          <a:prstGeom prst="rect">
            <a:avLst/>
          </a:prstGeom>
          <a:solidFill>
            <a:schemeClr val="tx2">
              <a:lumMod val="20000"/>
              <a:lumOff val="80000"/>
            </a:schemeClr>
          </a:solidFill>
        </p:spPr>
        <p:txBody>
          <a:bodyPr wrap="square" rtlCol="0">
            <a:spAutoFit/>
          </a:bodyPr>
          <a:lstStyle/>
          <a:p>
            <a:pPr algn="ctr" defTabSz="457200" fontAlgn="auto">
              <a:spcBef>
                <a:spcPts val="0"/>
              </a:spcBef>
              <a:spcAft>
                <a:spcPts val="0"/>
              </a:spcAft>
            </a:pPr>
            <a:r>
              <a:rPr lang="en-US" sz="1800" dirty="0" smtClean="0">
                <a:latin typeface="Calibri"/>
                <a:ea typeface="+mn-ea"/>
                <a:cs typeface="+mn-cs"/>
              </a:rPr>
              <a:t>AFRICA</a:t>
            </a:r>
          </a:p>
          <a:p>
            <a:pPr defTabSz="457200" fontAlgn="auto">
              <a:spcBef>
                <a:spcPts val="0"/>
              </a:spcBef>
              <a:spcAft>
                <a:spcPts val="0"/>
              </a:spcAft>
            </a:pPr>
            <a:r>
              <a:rPr lang="en-US" sz="1800" dirty="0" smtClean="0">
                <a:latin typeface="Calibri"/>
                <a:ea typeface="+mn-ea"/>
                <a:cs typeface="+mn-cs"/>
              </a:rPr>
              <a:t>1F Zambia   1F </a:t>
            </a:r>
            <a:r>
              <a:rPr lang="en-US" sz="1800" dirty="0" err="1" smtClean="0">
                <a:latin typeface="Calibri"/>
                <a:ea typeface="+mn-ea"/>
                <a:cs typeface="+mn-cs"/>
              </a:rPr>
              <a:t>Sth</a:t>
            </a:r>
            <a:r>
              <a:rPr lang="en-US" sz="1800" dirty="0" smtClean="0">
                <a:latin typeface="Calibri"/>
                <a:ea typeface="+mn-ea"/>
                <a:cs typeface="+mn-cs"/>
              </a:rPr>
              <a:t> Africa</a:t>
            </a:r>
            <a:endParaRPr lang="en-US" sz="1800" dirty="0">
              <a:latin typeface="Calibri"/>
              <a:ea typeface="+mn-ea"/>
              <a:cs typeface="+mn-cs"/>
            </a:endParaRPr>
          </a:p>
        </p:txBody>
      </p:sp>
      <p:sp>
        <p:nvSpPr>
          <p:cNvPr id="12" name="TextBox 11"/>
          <p:cNvSpPr txBox="1"/>
          <p:nvPr/>
        </p:nvSpPr>
        <p:spPr>
          <a:xfrm>
            <a:off x="7407262" y="4184781"/>
            <a:ext cx="1679612" cy="1477328"/>
          </a:xfrm>
          <a:prstGeom prst="rect">
            <a:avLst/>
          </a:prstGeom>
          <a:solidFill>
            <a:schemeClr val="tx2">
              <a:lumMod val="20000"/>
              <a:lumOff val="80000"/>
            </a:schemeClr>
          </a:solidFill>
        </p:spPr>
        <p:txBody>
          <a:bodyPr wrap="square" rtlCol="0">
            <a:spAutoFit/>
          </a:bodyPr>
          <a:lstStyle/>
          <a:p>
            <a:pPr algn="ctr" defTabSz="457200" fontAlgn="auto">
              <a:spcBef>
                <a:spcPts val="0"/>
              </a:spcBef>
              <a:spcAft>
                <a:spcPts val="0"/>
              </a:spcAft>
            </a:pPr>
            <a:r>
              <a:rPr lang="en-US" sz="1800" dirty="0" smtClean="0">
                <a:latin typeface="Calibri"/>
                <a:ea typeface="+mn-ea"/>
                <a:cs typeface="+mn-cs"/>
              </a:rPr>
              <a:t>OCEANIA</a:t>
            </a:r>
          </a:p>
          <a:p>
            <a:pPr algn="ctr" defTabSz="457200" fontAlgn="auto">
              <a:spcBef>
                <a:spcPts val="0"/>
              </a:spcBef>
              <a:spcAft>
                <a:spcPts val="0"/>
              </a:spcAft>
            </a:pPr>
            <a:r>
              <a:rPr lang="en-US" sz="1800" dirty="0" smtClean="0">
                <a:latin typeface="Calibri"/>
                <a:ea typeface="+mn-ea"/>
                <a:cs typeface="+mn-cs"/>
              </a:rPr>
              <a:t>1 F Australia</a:t>
            </a:r>
          </a:p>
          <a:p>
            <a:pPr algn="ctr" defTabSz="457200" fontAlgn="auto">
              <a:spcBef>
                <a:spcPts val="0"/>
              </a:spcBef>
              <a:spcAft>
                <a:spcPts val="0"/>
              </a:spcAft>
            </a:pPr>
            <a:endParaRPr lang="en-US" sz="1800" dirty="0" smtClean="0">
              <a:solidFill>
                <a:schemeClr val="tx2"/>
              </a:solidFill>
              <a:latin typeface="Calibri"/>
              <a:ea typeface="+mn-ea"/>
              <a:cs typeface="+mn-cs"/>
            </a:endParaRPr>
          </a:p>
          <a:p>
            <a:pPr algn="ctr" defTabSz="457200" fontAlgn="auto">
              <a:spcBef>
                <a:spcPts val="0"/>
              </a:spcBef>
              <a:spcAft>
                <a:spcPts val="0"/>
              </a:spcAft>
            </a:pPr>
            <a:r>
              <a:rPr lang="en-US" sz="1800" dirty="0" smtClean="0">
                <a:latin typeface="Calibri"/>
                <a:ea typeface="+mn-ea"/>
                <a:cs typeface="+mn-cs"/>
              </a:rPr>
              <a:t>1M New Zealand</a:t>
            </a:r>
            <a:endParaRPr lang="en-US" sz="1800" dirty="0">
              <a:latin typeface="Calibri"/>
              <a:ea typeface="+mn-ea"/>
              <a:cs typeface="+mn-cs"/>
            </a:endParaRPr>
          </a:p>
        </p:txBody>
      </p:sp>
      <p:cxnSp>
        <p:nvCxnSpPr>
          <p:cNvPr id="18" name="Straight Arrow Connector 17"/>
          <p:cNvCxnSpPr/>
          <p:nvPr/>
        </p:nvCxnSpPr>
        <p:spPr>
          <a:xfrm rot="16200000" flipH="1">
            <a:off x="3709042" y="2327925"/>
            <a:ext cx="761210" cy="67946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3" name="Straight Arrow Connector 22"/>
          <p:cNvCxnSpPr/>
          <p:nvPr/>
        </p:nvCxnSpPr>
        <p:spPr>
          <a:xfrm>
            <a:off x="1628947" y="4184781"/>
            <a:ext cx="903479" cy="26477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9" name="Straight Arrow Connector 38"/>
          <p:cNvCxnSpPr/>
          <p:nvPr/>
        </p:nvCxnSpPr>
        <p:spPr>
          <a:xfrm rot="10800000" flipV="1">
            <a:off x="6515678" y="3083997"/>
            <a:ext cx="1292923" cy="90705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9" name="Straight Arrow Connector 18"/>
          <p:cNvCxnSpPr/>
          <p:nvPr/>
        </p:nvCxnSpPr>
        <p:spPr>
          <a:xfrm>
            <a:off x="2590800" y="2322787"/>
            <a:ext cx="1219200" cy="57281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p:nvPr/>
        </p:nvCxnSpPr>
        <p:spPr>
          <a:xfrm flipH="1">
            <a:off x="6515677" y="4678224"/>
            <a:ext cx="1126695" cy="10672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p:nvPr/>
        </p:nvCxnSpPr>
        <p:spPr>
          <a:xfrm flipH="1" flipV="1">
            <a:off x="6891932" y="5257800"/>
            <a:ext cx="814335" cy="7395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p:nvPr/>
        </p:nvCxnSpPr>
        <p:spPr>
          <a:xfrm flipV="1">
            <a:off x="3708513" y="4492663"/>
            <a:ext cx="695578" cy="76606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7" name="Straight Arrow Connector 36"/>
          <p:cNvCxnSpPr/>
          <p:nvPr/>
        </p:nvCxnSpPr>
        <p:spPr>
          <a:xfrm flipV="1">
            <a:off x="1504447" y="3258155"/>
            <a:ext cx="892764" cy="38100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 name="Footer Placeholder 2"/>
          <p:cNvSpPr>
            <a:spLocks noGrp="1"/>
          </p:cNvSpPr>
          <p:nvPr>
            <p:ph type="ftr" sz="quarter" idx="11"/>
          </p:nvPr>
        </p:nvSpPr>
        <p:spPr/>
        <p:txBody>
          <a:bodyPr/>
          <a:lstStyle/>
          <a:p>
            <a:r>
              <a:rPr lang="en-US" dirty="0" err="1" smtClean="0">
                <a:solidFill>
                  <a:prstClr val="black">
                    <a:tint val="75000"/>
                  </a:prstClr>
                </a:solidFill>
              </a:rPr>
              <a:t>cbonnet</a:t>
            </a:r>
            <a:r>
              <a:rPr lang="en-US" dirty="0" smtClean="0">
                <a:solidFill>
                  <a:prstClr val="black">
                    <a:tint val="75000"/>
                  </a:prstClr>
                </a:solidFill>
              </a:rPr>
              <a:t>/</a:t>
            </a:r>
            <a:r>
              <a:rPr lang="en-US" dirty="0" err="1" smtClean="0">
                <a:solidFill>
                  <a:prstClr val="black">
                    <a:tint val="75000"/>
                  </a:prstClr>
                </a:solidFill>
              </a:rPr>
              <a:t>mcollins</a:t>
            </a: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2D8B4EB-BD50-0A44-A7EB-4259DF7565F9}" type="slidenum">
              <a:rPr lang="en-US" smtClean="0">
                <a:solidFill>
                  <a:prstClr val="black">
                    <a:tint val="75000"/>
                  </a:prstClr>
                </a:solidFill>
              </a:rPr>
              <a:pPr/>
              <a:t>19</a:t>
            </a:fld>
            <a:endParaRPr lang="en-US">
              <a:solidFill>
                <a:prstClr val="black">
                  <a:tint val="75000"/>
                </a:prstClr>
              </a:solidFill>
            </a:endParaRPr>
          </a:p>
        </p:txBody>
      </p:sp>
    </p:spTree>
    <p:extLst>
      <p:ext uri="{BB962C8B-B14F-4D97-AF65-F5344CB8AC3E}">
        <p14:creationId xmlns:p14="http://schemas.microsoft.com/office/powerpoint/2010/main" val="3201776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04800"/>
            <a:ext cx="7772400" cy="1524000"/>
          </a:xfrm>
        </p:spPr>
        <p:txBody>
          <a:bodyPr/>
          <a:lstStyle/>
          <a:p>
            <a:pPr eaLnBrk="1" hangingPunct="1">
              <a:defRPr/>
            </a:pPr>
            <a:r>
              <a:rPr lang="en-US" b="1" i="1" dirty="0" smtClean="0">
                <a:solidFill>
                  <a:schemeClr val="accent2"/>
                </a:solidFill>
                <a:ea typeface="+mj-ea"/>
              </a:rPr>
              <a:t>Pontifical </a:t>
            </a:r>
            <a:r>
              <a:rPr lang="en-US" b="1" i="1" dirty="0">
                <a:solidFill>
                  <a:schemeClr val="accent2"/>
                </a:solidFill>
                <a:ea typeface="+mj-ea"/>
              </a:rPr>
              <a:t>Commission for the Protection of </a:t>
            </a:r>
            <a:r>
              <a:rPr lang="en-US" b="1" i="1" dirty="0" smtClean="0">
                <a:solidFill>
                  <a:schemeClr val="accent2"/>
                </a:solidFill>
                <a:ea typeface="+mj-ea"/>
              </a:rPr>
              <a:t>Minors</a:t>
            </a:r>
            <a:endParaRPr lang="en-US" b="1" i="1" dirty="0">
              <a:solidFill>
                <a:schemeClr val="accent6"/>
              </a:solidFill>
              <a:ea typeface="+mj-ea"/>
            </a:endParaRPr>
          </a:p>
        </p:txBody>
      </p:sp>
      <p:sp>
        <p:nvSpPr>
          <p:cNvPr id="3" name="Subtitle 2"/>
          <p:cNvSpPr>
            <a:spLocks noGrp="1"/>
          </p:cNvSpPr>
          <p:nvPr>
            <p:ph type="subTitle" idx="1"/>
          </p:nvPr>
        </p:nvSpPr>
        <p:spPr>
          <a:xfrm rot="10800000" flipV="1">
            <a:off x="762000" y="5943600"/>
            <a:ext cx="7620000" cy="381000"/>
          </a:xfrm>
        </p:spPr>
        <p:txBody>
          <a:bodyPr/>
          <a:lstStyle/>
          <a:p>
            <a:pPr eaLnBrk="1" hangingPunct="1">
              <a:spcBef>
                <a:spcPts val="2160"/>
              </a:spcBef>
            </a:pPr>
            <a:r>
              <a:rPr lang="it-IT" sz="2000" b="1" i="1" dirty="0" smtClean="0">
                <a:solidFill>
                  <a:srgbClr val="000000"/>
                </a:solidFill>
                <a:latin typeface="Times New Roman" charset="0"/>
              </a:rPr>
              <a:t>2nd May 2014</a:t>
            </a:r>
            <a:endParaRPr lang="it-IT" sz="2000" b="1" i="1" dirty="0">
              <a:solidFill>
                <a:srgbClr val="000000"/>
              </a:solidFill>
              <a:latin typeface="Times New Roman" charset="0"/>
            </a:endParaRPr>
          </a:p>
        </p:txBody>
      </p:sp>
      <p:pic>
        <p:nvPicPr>
          <p:cNvPr id="4" name="Picture 3"/>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914399" y="1747812"/>
            <a:ext cx="7446579" cy="4246723"/>
          </a:xfrm>
          <a:prstGeom prst="rect">
            <a:avLst/>
          </a:prstGeom>
        </p:spPr>
      </p:pic>
    </p:spTree>
    <p:extLst>
      <p:ext uri="{BB962C8B-B14F-4D97-AF65-F5344CB8AC3E}">
        <p14:creationId xmlns:p14="http://schemas.microsoft.com/office/powerpoint/2010/main" val="1669623514"/>
      </p:ext>
    </p:extLst>
  </p:cSld>
  <p:clrMapOvr>
    <a:masterClrMapping/>
  </p:clrMapOvr>
  <p:transition advClick="0"/>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219200"/>
          </a:xfrm>
        </p:spPr>
        <p:txBody>
          <a:bodyPr/>
          <a:lstStyle/>
          <a:p>
            <a:r>
              <a:rPr lang="en-IE" sz="4000" i="1" dirty="0">
                <a:solidFill>
                  <a:schemeClr val="accent2">
                    <a:lumMod val="75000"/>
                  </a:schemeClr>
                </a:solidFill>
              </a:rPr>
              <a:t>S</a:t>
            </a:r>
            <a:r>
              <a:rPr lang="en-IE" sz="4000" i="1" dirty="0" smtClean="0">
                <a:solidFill>
                  <a:schemeClr val="accent2">
                    <a:lumMod val="75000"/>
                  </a:schemeClr>
                </a:solidFill>
              </a:rPr>
              <a:t>kills </a:t>
            </a:r>
            <a:r>
              <a:rPr lang="en-IE" sz="4000" i="1" dirty="0">
                <a:solidFill>
                  <a:schemeClr val="accent2">
                    <a:lumMod val="75000"/>
                  </a:schemeClr>
                </a:solidFill>
              </a:rPr>
              <a:t>and experience </a:t>
            </a:r>
            <a:r>
              <a:rPr lang="en-IE" sz="4000" i="1" dirty="0" smtClean="0">
                <a:solidFill>
                  <a:schemeClr val="accent2">
                    <a:lumMod val="75000"/>
                  </a:schemeClr>
                </a:solidFill>
              </a:rPr>
              <a:t>represented on the Commission</a:t>
            </a:r>
            <a:endParaRPr lang="en-IE" sz="4000" i="1" dirty="0">
              <a:solidFill>
                <a:schemeClr val="accent2">
                  <a:lumMod val="75000"/>
                </a:schemeClr>
              </a:solidFill>
            </a:endParaRPr>
          </a:p>
        </p:txBody>
      </p:sp>
      <p:sp>
        <p:nvSpPr>
          <p:cNvPr id="4" name="Rectangle 3"/>
          <p:cNvSpPr/>
          <p:nvPr/>
        </p:nvSpPr>
        <p:spPr>
          <a:xfrm>
            <a:off x="304800" y="1752600"/>
            <a:ext cx="8701585" cy="3971857"/>
          </a:xfrm>
          <a:prstGeom prst="rect">
            <a:avLst/>
          </a:prstGeom>
        </p:spPr>
        <p:txBody>
          <a:bodyPr wrap="square">
            <a:spAutoFit/>
          </a:bodyPr>
          <a:lstStyle/>
          <a:p>
            <a:pPr>
              <a:lnSpc>
                <a:spcPct val="107000"/>
              </a:lnSpc>
              <a:spcAft>
                <a:spcPts val="800"/>
              </a:spcAft>
            </a:pPr>
            <a:r>
              <a:rPr lang="en-IE" dirty="0" smtClean="0">
                <a:latin typeface="Times New Roman" panose="02020603050405020304" pitchFamily="18" charset="0"/>
                <a:ea typeface="Calibri" panose="020F0502020204030204" pitchFamily="34" charset="0"/>
                <a:cs typeface="Times New Roman" panose="02020603050405020304" pitchFamily="18" charset="0"/>
              </a:rPr>
              <a:t>Theology		Canon law		Psychology</a:t>
            </a:r>
            <a:endParaRPr lang="en-IE"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IE" dirty="0" smtClean="0">
                <a:latin typeface="Times New Roman" panose="02020603050405020304" pitchFamily="18" charset="0"/>
                <a:ea typeface="Calibri" panose="020F0502020204030204" pitchFamily="34" charset="0"/>
                <a:cs typeface="Times New Roman" panose="02020603050405020304" pitchFamily="18" charset="0"/>
              </a:rPr>
              <a:t>Child psychiatry	Vulnerable </a:t>
            </a:r>
            <a:r>
              <a:rPr lang="en-IE" dirty="0">
                <a:latin typeface="Times New Roman" panose="02020603050405020304" pitchFamily="18" charset="0"/>
                <a:ea typeface="Calibri" panose="020F0502020204030204" pitchFamily="34" charset="0"/>
                <a:cs typeface="Times New Roman" panose="02020603050405020304" pitchFamily="18" charset="0"/>
              </a:rPr>
              <a:t>adults      </a:t>
            </a:r>
            <a:r>
              <a:rPr lang="en-IE" dirty="0" smtClean="0">
                <a:latin typeface="Times New Roman" panose="02020603050405020304" pitchFamily="18" charset="0"/>
                <a:ea typeface="Calibri" panose="020F0502020204030204" pitchFamily="34" charset="0"/>
                <a:cs typeface="Times New Roman" panose="02020603050405020304" pitchFamily="18" charset="0"/>
              </a:rPr>
              <a:t>	Pastoral Psychology  </a:t>
            </a:r>
          </a:p>
          <a:p>
            <a:pPr>
              <a:lnSpc>
                <a:spcPct val="107000"/>
              </a:lnSpc>
              <a:spcAft>
                <a:spcPts val="800"/>
              </a:spcAft>
            </a:pPr>
            <a:r>
              <a:rPr lang="en-IE" dirty="0" smtClean="0">
                <a:latin typeface="Times New Roman" panose="02020603050405020304" pitchFamily="18" charset="0"/>
                <a:ea typeface="Calibri" panose="020F0502020204030204" pitchFamily="34" charset="0"/>
                <a:cs typeface="Times New Roman" panose="02020603050405020304" pitchFamily="18" charset="0"/>
              </a:rPr>
              <a:t>Constitutional law	Survivor </a:t>
            </a:r>
            <a:r>
              <a:rPr lang="en-IE" dirty="0">
                <a:latin typeface="Times New Roman" panose="02020603050405020304" pitchFamily="18" charset="0"/>
                <a:ea typeface="Calibri" panose="020F0502020204030204" pitchFamily="34" charset="0"/>
                <a:cs typeface="Times New Roman" panose="02020603050405020304" pitchFamily="18" charset="0"/>
              </a:rPr>
              <a:t>advocacy </a:t>
            </a:r>
            <a:r>
              <a:rPr lang="en-IE" dirty="0" smtClean="0">
                <a:latin typeface="Times New Roman" panose="02020603050405020304" pitchFamily="18" charset="0"/>
                <a:ea typeface="Calibri" panose="020F0502020204030204" pitchFamily="34" charset="0"/>
                <a:cs typeface="Times New Roman" panose="02020603050405020304" pitchFamily="18" charset="0"/>
              </a:rPr>
              <a:t>	Safeguarding</a:t>
            </a:r>
            <a:endParaRPr lang="en-IE"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IE" dirty="0" smtClean="0">
                <a:latin typeface="Times New Roman" panose="02020603050405020304" pitchFamily="18" charset="0"/>
                <a:ea typeface="Calibri" panose="020F0502020204030204" pitchFamily="34" charset="0"/>
                <a:cs typeface="Times New Roman" panose="02020603050405020304" pitchFamily="18" charset="0"/>
              </a:rPr>
              <a:t>Formation		Civil </a:t>
            </a:r>
            <a:r>
              <a:rPr lang="en-IE" dirty="0">
                <a:latin typeface="Times New Roman" panose="02020603050405020304" pitchFamily="18" charset="0"/>
                <a:ea typeface="Calibri" panose="020F0502020204030204" pitchFamily="34" charset="0"/>
                <a:cs typeface="Times New Roman" panose="02020603050405020304" pitchFamily="18" charset="0"/>
              </a:rPr>
              <a:t>law                    </a:t>
            </a:r>
            <a:r>
              <a:rPr lang="en-IE" dirty="0" smtClean="0">
                <a:latin typeface="Times New Roman" panose="02020603050405020304" pitchFamily="18" charset="0"/>
                <a:ea typeface="Calibri" panose="020F0502020204030204" pitchFamily="34" charset="0"/>
                <a:cs typeface="Times New Roman" panose="02020603050405020304" pitchFamily="18" charset="0"/>
              </a:rPr>
              <a:t> Pastoral care	</a:t>
            </a:r>
          </a:p>
          <a:p>
            <a:pPr>
              <a:lnSpc>
                <a:spcPct val="107000"/>
              </a:lnSpc>
              <a:spcAft>
                <a:spcPts val="800"/>
              </a:spcAft>
            </a:pPr>
            <a:r>
              <a:rPr lang="en-IE" dirty="0" smtClean="0">
                <a:latin typeface="Times New Roman" panose="02020603050405020304" pitchFamily="18" charset="0"/>
                <a:ea typeface="Calibri" panose="020F0502020204030204" pitchFamily="34" charset="0"/>
                <a:cs typeface="Times New Roman" panose="02020603050405020304" pitchFamily="18" charset="0"/>
              </a:rPr>
              <a:t>Human rights		</a:t>
            </a:r>
            <a:r>
              <a:rPr lang="en-IE" dirty="0">
                <a:latin typeface="Times New Roman" panose="02020603050405020304" pitchFamily="18" charset="0"/>
                <a:ea typeface="Calibri" panose="020F0502020204030204" pitchFamily="34" charset="0"/>
                <a:cs typeface="Times New Roman" panose="02020603050405020304" pitchFamily="18" charset="0"/>
              </a:rPr>
              <a:t>Perpetrator </a:t>
            </a:r>
            <a:r>
              <a:rPr lang="en-IE" dirty="0" smtClean="0">
                <a:latin typeface="Times New Roman" panose="02020603050405020304" pitchFamily="18" charset="0"/>
                <a:ea typeface="Calibri" panose="020F0502020204030204" pitchFamily="34" charset="0"/>
                <a:cs typeface="Times New Roman" panose="02020603050405020304" pitchFamily="18" charset="0"/>
              </a:rPr>
              <a:t>care	Church </a:t>
            </a:r>
            <a:r>
              <a:rPr lang="en-IE" dirty="0">
                <a:latin typeface="Times New Roman" panose="02020603050405020304" pitchFamily="18" charset="0"/>
                <a:ea typeface="Calibri" panose="020F0502020204030204" pitchFamily="34" charset="0"/>
                <a:cs typeface="Times New Roman" panose="02020603050405020304" pitchFamily="18" charset="0"/>
              </a:rPr>
              <a:t>leadership</a:t>
            </a:r>
          </a:p>
          <a:p>
            <a:pPr>
              <a:lnSpc>
                <a:spcPct val="107000"/>
              </a:lnSpc>
              <a:spcAft>
                <a:spcPts val="800"/>
              </a:spcAft>
            </a:pPr>
            <a:r>
              <a:rPr lang="en-IE" dirty="0" smtClean="0">
                <a:latin typeface="Times New Roman" panose="02020603050405020304" pitchFamily="18" charset="0"/>
                <a:ea typeface="Calibri" panose="020F0502020204030204" pitchFamily="34" charset="0"/>
                <a:cs typeface="Times New Roman" panose="02020603050405020304" pitchFamily="18" charset="0"/>
              </a:rPr>
              <a:t>Human development				Forensic Assessment 	</a:t>
            </a:r>
          </a:p>
          <a:p>
            <a:pPr algn="ctr">
              <a:lnSpc>
                <a:spcPct val="107000"/>
              </a:lnSpc>
              <a:spcAft>
                <a:spcPts val="800"/>
              </a:spcAft>
            </a:pPr>
            <a:r>
              <a:rPr lang="en-IE" dirty="0" smtClean="0">
                <a:latin typeface="Times New Roman" panose="02020603050405020304" pitchFamily="18" charset="0"/>
                <a:ea typeface="Calibri" panose="020F0502020204030204" pitchFamily="34" charset="0"/>
                <a:cs typeface="Times New Roman" panose="02020603050405020304" pitchFamily="18" charset="0"/>
              </a:rPr>
              <a:t>Differing Cultural perspectives</a:t>
            </a:r>
          </a:p>
          <a:p>
            <a:pPr algn="ctr">
              <a:lnSpc>
                <a:spcPct val="107000"/>
              </a:lnSpc>
              <a:spcAft>
                <a:spcPts val="800"/>
              </a:spcAft>
            </a:pPr>
            <a:r>
              <a:rPr lang="en-IE" dirty="0" smtClean="0">
                <a:latin typeface="Times New Roman" panose="02020603050405020304" pitchFamily="18" charset="0"/>
                <a:ea typeface="Calibri" panose="020F0502020204030204" pitchFamily="34" charset="0"/>
                <a:cs typeface="Times New Roman" panose="02020603050405020304" pitchFamily="18" charset="0"/>
              </a:rPr>
              <a:t>Diocesan experience of dealing with abuse crisis</a:t>
            </a:r>
          </a:p>
        </p:txBody>
      </p:sp>
      <p:sp>
        <p:nvSpPr>
          <p:cNvPr id="3" name="Footer Placeholder 2"/>
          <p:cNvSpPr>
            <a:spLocks noGrp="1"/>
          </p:cNvSpPr>
          <p:nvPr>
            <p:ph type="ftr" sz="quarter" idx="11"/>
          </p:nvPr>
        </p:nvSpPr>
        <p:spPr/>
        <p:txBody>
          <a:bodyPr/>
          <a:lstStyle/>
          <a:p>
            <a:pPr>
              <a:defRPr/>
            </a:pPr>
            <a:r>
              <a:rPr lang="en-US" smtClean="0"/>
              <a:t>mcollins</a:t>
            </a:r>
            <a:endParaRPr lang="en-US"/>
          </a:p>
        </p:txBody>
      </p:sp>
      <p:sp>
        <p:nvSpPr>
          <p:cNvPr id="5" name="Slide Number Placeholder 4"/>
          <p:cNvSpPr>
            <a:spLocks noGrp="1"/>
          </p:cNvSpPr>
          <p:nvPr>
            <p:ph type="sldNum" sz="quarter" idx="12"/>
          </p:nvPr>
        </p:nvSpPr>
        <p:spPr/>
        <p:txBody>
          <a:bodyPr/>
          <a:lstStyle/>
          <a:p>
            <a:fld id="{41C1D81D-7F1E-F84F-B20F-3DFA56C450F5}" type="slidenum">
              <a:rPr lang="en-US" smtClean="0"/>
              <a:pPr/>
              <a:t>20</a:t>
            </a:fld>
            <a:endParaRPr lang="en-US"/>
          </a:p>
        </p:txBody>
      </p:sp>
    </p:spTree>
    <p:extLst>
      <p:ext uri="{BB962C8B-B14F-4D97-AF65-F5344CB8AC3E}">
        <p14:creationId xmlns:p14="http://schemas.microsoft.com/office/powerpoint/2010/main" val="1349495277"/>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8229600" cy="1066800"/>
          </a:xfrm>
        </p:spPr>
        <p:txBody>
          <a:bodyPr/>
          <a:lstStyle/>
          <a:p>
            <a:r>
              <a:rPr lang="en-IE" sz="3600" i="1" dirty="0" smtClean="0"/>
              <a:t>How will Commission carry out its’ work?</a:t>
            </a:r>
            <a:endParaRPr lang="en-IE" sz="3600" i="1" dirty="0"/>
          </a:p>
        </p:txBody>
      </p:sp>
      <p:sp>
        <p:nvSpPr>
          <p:cNvPr id="3" name="Content Placeholder 2"/>
          <p:cNvSpPr>
            <a:spLocks noGrp="1"/>
          </p:cNvSpPr>
          <p:nvPr>
            <p:ph idx="1"/>
          </p:nvPr>
        </p:nvSpPr>
        <p:spPr>
          <a:xfrm>
            <a:off x="685800" y="1600200"/>
            <a:ext cx="7848600" cy="4495800"/>
          </a:xfrm>
        </p:spPr>
        <p:txBody>
          <a:bodyPr/>
          <a:lstStyle/>
          <a:p>
            <a:pPr lvl="0" algn="ctr"/>
            <a:r>
              <a:rPr lang="en-IE" sz="2800" dirty="0"/>
              <a:t>WORKING GROUP FOR EACH </a:t>
            </a:r>
            <a:r>
              <a:rPr lang="en-IE" sz="2800" dirty="0" smtClean="0"/>
              <a:t>TASK/ISSUE</a:t>
            </a:r>
          </a:p>
          <a:p>
            <a:pPr lvl="0" algn="ctr"/>
            <a:endParaRPr lang="en-US" dirty="0" smtClean="0"/>
          </a:p>
          <a:p>
            <a:pPr lvl="0">
              <a:buFontTx/>
              <a:buChar char="-"/>
            </a:pPr>
            <a:r>
              <a:rPr lang="en-IE" dirty="0" smtClean="0"/>
              <a:t>Commission </a:t>
            </a:r>
            <a:r>
              <a:rPr lang="en-IE" dirty="0"/>
              <a:t>member will lead each </a:t>
            </a:r>
            <a:r>
              <a:rPr lang="en-IE" dirty="0" smtClean="0"/>
              <a:t>group </a:t>
            </a:r>
            <a:endParaRPr lang="en-IE" dirty="0"/>
          </a:p>
          <a:p>
            <a:pPr lvl="0">
              <a:buFontTx/>
              <a:buChar char="-"/>
            </a:pPr>
            <a:r>
              <a:rPr lang="en-IE" dirty="0" smtClean="0"/>
              <a:t>A </a:t>
            </a:r>
            <a:r>
              <a:rPr lang="en-IE" dirty="0"/>
              <a:t>member will only lead one group but </a:t>
            </a:r>
            <a:r>
              <a:rPr lang="en-IE" dirty="0" smtClean="0"/>
              <a:t>can      work </a:t>
            </a:r>
            <a:r>
              <a:rPr lang="en-IE" dirty="0"/>
              <a:t>in others </a:t>
            </a:r>
            <a:r>
              <a:rPr lang="en-IE" dirty="0" smtClean="0"/>
              <a:t>also</a:t>
            </a:r>
          </a:p>
          <a:p>
            <a:pPr lvl="0">
              <a:buFontTx/>
              <a:buChar char="-"/>
            </a:pPr>
            <a:r>
              <a:rPr lang="en-IE" dirty="0"/>
              <a:t>Members will chose the groups to which they can best contribute</a:t>
            </a:r>
          </a:p>
          <a:p>
            <a:pPr marL="0" indent="0">
              <a:buNone/>
            </a:pPr>
            <a:endParaRPr lang="en-US" dirty="0"/>
          </a:p>
        </p:txBody>
      </p:sp>
      <p:sp>
        <p:nvSpPr>
          <p:cNvPr id="4" name="Footer Placeholder 3"/>
          <p:cNvSpPr>
            <a:spLocks noGrp="1"/>
          </p:cNvSpPr>
          <p:nvPr>
            <p:ph type="ftr" sz="quarter" idx="11"/>
          </p:nvPr>
        </p:nvSpPr>
        <p:spPr/>
        <p:txBody>
          <a:bodyPr/>
          <a:lstStyle/>
          <a:p>
            <a:pPr>
              <a:defRPr/>
            </a:pPr>
            <a:r>
              <a:rPr lang="en-US" smtClean="0"/>
              <a:t>mcollins</a:t>
            </a:r>
            <a:endParaRPr lang="en-US"/>
          </a:p>
        </p:txBody>
      </p:sp>
      <p:sp>
        <p:nvSpPr>
          <p:cNvPr id="5" name="Slide Number Placeholder 4"/>
          <p:cNvSpPr>
            <a:spLocks noGrp="1"/>
          </p:cNvSpPr>
          <p:nvPr>
            <p:ph type="sldNum" sz="quarter" idx="12"/>
          </p:nvPr>
        </p:nvSpPr>
        <p:spPr/>
        <p:txBody>
          <a:bodyPr/>
          <a:lstStyle/>
          <a:p>
            <a:fld id="{EE6F213B-9266-9544-B7F9-ED2303E29A77}" type="slidenum">
              <a:rPr lang="en-US" smtClean="0"/>
              <a:pPr/>
              <a:t>21</a:t>
            </a:fld>
            <a:endParaRPr lang="en-US"/>
          </a:p>
        </p:txBody>
      </p:sp>
    </p:spTree>
    <p:extLst>
      <p:ext uri="{BB962C8B-B14F-4D97-AF65-F5344CB8AC3E}">
        <p14:creationId xmlns:p14="http://schemas.microsoft.com/office/powerpoint/2010/main" val="750721306"/>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8229600" cy="914400"/>
          </a:xfrm>
        </p:spPr>
        <p:txBody>
          <a:bodyPr/>
          <a:lstStyle/>
          <a:p>
            <a:r>
              <a:rPr lang="en-IE" sz="3600" i="1" dirty="0" smtClean="0"/>
              <a:t>How will Commission carry out its’ work?</a:t>
            </a:r>
            <a:endParaRPr lang="en-IE" sz="3600" i="1" dirty="0"/>
          </a:p>
        </p:txBody>
      </p:sp>
      <p:sp>
        <p:nvSpPr>
          <p:cNvPr id="3" name="Content Placeholder 2"/>
          <p:cNvSpPr>
            <a:spLocks noGrp="1"/>
          </p:cNvSpPr>
          <p:nvPr>
            <p:ph idx="1"/>
          </p:nvPr>
        </p:nvSpPr>
        <p:spPr>
          <a:xfrm>
            <a:off x="685800" y="1371600"/>
            <a:ext cx="7848600" cy="4724400"/>
          </a:xfrm>
        </p:spPr>
        <p:txBody>
          <a:bodyPr/>
          <a:lstStyle/>
          <a:p>
            <a:pPr lvl="0" algn="ctr"/>
            <a:r>
              <a:rPr lang="en-IE" sz="2800" dirty="0"/>
              <a:t>WORKING </a:t>
            </a:r>
            <a:r>
              <a:rPr lang="en-IE" sz="2800" dirty="0" smtClean="0"/>
              <a:t>GROUPS -  </a:t>
            </a:r>
            <a:r>
              <a:rPr lang="en-US" sz="2800" dirty="0" smtClean="0"/>
              <a:t>Collaborators</a:t>
            </a:r>
          </a:p>
          <a:p>
            <a:pPr lvl="0" algn="ctr"/>
            <a:endParaRPr lang="en-US" sz="2800" dirty="0" smtClean="0"/>
          </a:p>
          <a:p>
            <a:r>
              <a:rPr lang="en-IE" dirty="0" smtClean="0"/>
              <a:t>Experts </a:t>
            </a:r>
            <a:r>
              <a:rPr lang="en-IE" dirty="0"/>
              <a:t>with the specific skills/experience </a:t>
            </a:r>
            <a:r>
              <a:rPr lang="en-IE" dirty="0" smtClean="0"/>
              <a:t> relevant </a:t>
            </a:r>
            <a:r>
              <a:rPr lang="en-IE" dirty="0"/>
              <a:t>to </a:t>
            </a:r>
            <a:r>
              <a:rPr lang="en-IE" dirty="0" smtClean="0"/>
              <a:t>working </a:t>
            </a:r>
            <a:r>
              <a:rPr lang="en-IE" dirty="0"/>
              <a:t>group will be invited to </a:t>
            </a:r>
            <a:r>
              <a:rPr lang="en-IE" dirty="0" smtClean="0"/>
              <a:t>collaborate </a:t>
            </a:r>
          </a:p>
          <a:p>
            <a:pPr lvl="0"/>
            <a:r>
              <a:rPr lang="en-IE" dirty="0" smtClean="0"/>
              <a:t>they </a:t>
            </a:r>
            <a:r>
              <a:rPr lang="en-IE" dirty="0"/>
              <a:t>will not become a member of the </a:t>
            </a:r>
            <a:r>
              <a:rPr lang="en-IE" dirty="0" smtClean="0"/>
              <a:t>Commission</a:t>
            </a:r>
          </a:p>
          <a:p>
            <a:pPr lvl="0"/>
            <a:r>
              <a:rPr lang="en-IE" dirty="0" smtClean="0"/>
              <a:t>Geographical representation </a:t>
            </a:r>
          </a:p>
          <a:p>
            <a:pPr lvl="0"/>
            <a:endParaRPr lang="en-IE" dirty="0"/>
          </a:p>
          <a:p>
            <a:pPr marL="0" indent="0">
              <a:buNone/>
            </a:pPr>
            <a:endParaRPr lang="en-US" dirty="0"/>
          </a:p>
        </p:txBody>
      </p:sp>
      <p:sp>
        <p:nvSpPr>
          <p:cNvPr id="4" name="Footer Placeholder 3"/>
          <p:cNvSpPr>
            <a:spLocks noGrp="1"/>
          </p:cNvSpPr>
          <p:nvPr>
            <p:ph type="ftr" sz="quarter" idx="11"/>
          </p:nvPr>
        </p:nvSpPr>
        <p:spPr/>
        <p:txBody>
          <a:bodyPr/>
          <a:lstStyle/>
          <a:p>
            <a:pPr>
              <a:defRPr/>
            </a:pPr>
            <a:r>
              <a:rPr lang="en-US" smtClean="0"/>
              <a:t>mcollins</a:t>
            </a:r>
            <a:endParaRPr lang="en-US"/>
          </a:p>
        </p:txBody>
      </p:sp>
      <p:sp>
        <p:nvSpPr>
          <p:cNvPr id="5" name="Slide Number Placeholder 4"/>
          <p:cNvSpPr>
            <a:spLocks noGrp="1"/>
          </p:cNvSpPr>
          <p:nvPr>
            <p:ph type="sldNum" sz="quarter" idx="12"/>
          </p:nvPr>
        </p:nvSpPr>
        <p:spPr/>
        <p:txBody>
          <a:bodyPr/>
          <a:lstStyle/>
          <a:p>
            <a:fld id="{EE6F213B-9266-9544-B7F9-ED2303E29A77}" type="slidenum">
              <a:rPr lang="en-US" smtClean="0"/>
              <a:pPr/>
              <a:t>22</a:t>
            </a:fld>
            <a:endParaRPr lang="en-US"/>
          </a:p>
        </p:txBody>
      </p:sp>
    </p:spTree>
    <p:extLst>
      <p:ext uri="{BB962C8B-B14F-4D97-AF65-F5344CB8AC3E}">
        <p14:creationId xmlns:p14="http://schemas.microsoft.com/office/powerpoint/2010/main" val="1886736075"/>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8229600" cy="1066800"/>
          </a:xfrm>
        </p:spPr>
        <p:txBody>
          <a:bodyPr/>
          <a:lstStyle/>
          <a:p>
            <a:r>
              <a:rPr lang="en-IE" sz="3600" i="1" dirty="0" smtClean="0"/>
              <a:t>How will Commission carry out its’ work?</a:t>
            </a:r>
            <a:endParaRPr lang="en-IE" sz="3600" i="1" dirty="0"/>
          </a:p>
        </p:txBody>
      </p:sp>
      <p:sp>
        <p:nvSpPr>
          <p:cNvPr id="3" name="Content Placeholder 2"/>
          <p:cNvSpPr>
            <a:spLocks noGrp="1"/>
          </p:cNvSpPr>
          <p:nvPr>
            <p:ph idx="1"/>
          </p:nvPr>
        </p:nvSpPr>
        <p:spPr>
          <a:xfrm>
            <a:off x="685800" y="1600200"/>
            <a:ext cx="7848600" cy="4495800"/>
          </a:xfrm>
        </p:spPr>
        <p:txBody>
          <a:bodyPr/>
          <a:lstStyle/>
          <a:p>
            <a:pPr lvl="0"/>
            <a:r>
              <a:rPr lang="en-IE" sz="2800" dirty="0" smtClean="0"/>
              <a:t>EXAMPLES OF WORKING GROUPS</a:t>
            </a:r>
          </a:p>
          <a:p>
            <a:pPr lvl="0"/>
            <a:endParaRPr lang="en-IE" sz="2800" dirty="0"/>
          </a:p>
          <a:p>
            <a:pPr lvl="0"/>
            <a:r>
              <a:rPr lang="en-IE" dirty="0"/>
              <a:t>Guidelines in best practice</a:t>
            </a:r>
          </a:p>
          <a:p>
            <a:r>
              <a:rPr lang="en-IE" dirty="0"/>
              <a:t>Survivor issues/healing</a:t>
            </a:r>
          </a:p>
          <a:p>
            <a:r>
              <a:rPr lang="en-IE" dirty="0"/>
              <a:t>Education of church personnel at all levels</a:t>
            </a:r>
          </a:p>
          <a:p>
            <a:r>
              <a:rPr lang="en-IE" dirty="0"/>
              <a:t>Ecclesial and civil norms governing allegations of abuse</a:t>
            </a:r>
          </a:p>
          <a:p>
            <a:pPr lvl="0"/>
            <a:endParaRPr lang="en-IE" dirty="0"/>
          </a:p>
          <a:p>
            <a:pPr marL="0" indent="0">
              <a:buNone/>
            </a:pPr>
            <a:endParaRPr lang="en-US" dirty="0"/>
          </a:p>
        </p:txBody>
      </p:sp>
      <p:sp>
        <p:nvSpPr>
          <p:cNvPr id="4" name="Footer Placeholder 3"/>
          <p:cNvSpPr>
            <a:spLocks noGrp="1"/>
          </p:cNvSpPr>
          <p:nvPr>
            <p:ph type="ftr" sz="quarter" idx="11"/>
          </p:nvPr>
        </p:nvSpPr>
        <p:spPr/>
        <p:txBody>
          <a:bodyPr/>
          <a:lstStyle/>
          <a:p>
            <a:pPr>
              <a:defRPr/>
            </a:pPr>
            <a:r>
              <a:rPr lang="en-US" smtClean="0"/>
              <a:t>mcollins</a:t>
            </a:r>
            <a:endParaRPr lang="en-US"/>
          </a:p>
        </p:txBody>
      </p:sp>
      <p:sp>
        <p:nvSpPr>
          <p:cNvPr id="5" name="Slide Number Placeholder 4"/>
          <p:cNvSpPr>
            <a:spLocks noGrp="1"/>
          </p:cNvSpPr>
          <p:nvPr>
            <p:ph type="sldNum" sz="quarter" idx="12"/>
          </p:nvPr>
        </p:nvSpPr>
        <p:spPr/>
        <p:txBody>
          <a:bodyPr/>
          <a:lstStyle/>
          <a:p>
            <a:fld id="{EE6F213B-9266-9544-B7F9-ED2303E29A77}" type="slidenum">
              <a:rPr lang="en-US" smtClean="0"/>
              <a:pPr/>
              <a:t>23</a:t>
            </a:fld>
            <a:endParaRPr lang="en-US"/>
          </a:p>
        </p:txBody>
      </p:sp>
    </p:spTree>
    <p:extLst>
      <p:ext uri="{BB962C8B-B14F-4D97-AF65-F5344CB8AC3E}">
        <p14:creationId xmlns:p14="http://schemas.microsoft.com/office/powerpoint/2010/main" val="2482727082"/>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8229600" cy="1066800"/>
          </a:xfrm>
        </p:spPr>
        <p:txBody>
          <a:bodyPr/>
          <a:lstStyle/>
          <a:p>
            <a:r>
              <a:rPr lang="en-IE" sz="3600" i="1" dirty="0" smtClean="0"/>
              <a:t>How will Commission carry out its’ work?</a:t>
            </a:r>
            <a:endParaRPr lang="en-IE" sz="3600" i="1" dirty="0"/>
          </a:p>
        </p:txBody>
      </p:sp>
      <p:sp>
        <p:nvSpPr>
          <p:cNvPr id="3" name="Content Placeholder 2"/>
          <p:cNvSpPr>
            <a:spLocks noGrp="1"/>
          </p:cNvSpPr>
          <p:nvPr>
            <p:ph idx="1"/>
          </p:nvPr>
        </p:nvSpPr>
        <p:spPr>
          <a:xfrm>
            <a:off x="685800" y="1600200"/>
            <a:ext cx="7848600" cy="4495800"/>
          </a:xfrm>
        </p:spPr>
        <p:txBody>
          <a:bodyPr/>
          <a:lstStyle/>
          <a:p>
            <a:pPr lvl="0"/>
            <a:r>
              <a:rPr lang="en-IE" sz="2800" dirty="0" smtClean="0"/>
              <a:t>EXAMPLES OF WORKING GROUPS</a:t>
            </a:r>
          </a:p>
          <a:p>
            <a:pPr lvl="0"/>
            <a:endParaRPr lang="en-IE" sz="2800" dirty="0"/>
          </a:p>
          <a:p>
            <a:pPr lvl="0"/>
            <a:r>
              <a:rPr lang="en-IE" dirty="0"/>
              <a:t>Accountability of people in positions of responsibility within the Church</a:t>
            </a:r>
          </a:p>
          <a:p>
            <a:pPr lvl="0"/>
            <a:r>
              <a:rPr lang="en-IE" dirty="0"/>
              <a:t>Formation to the priesthood and religious life</a:t>
            </a:r>
          </a:p>
          <a:p>
            <a:pPr lvl="0"/>
            <a:r>
              <a:rPr lang="en-IE" dirty="0" smtClean="0"/>
              <a:t>Day of Prayer</a:t>
            </a:r>
            <a:endParaRPr lang="en-IE" dirty="0"/>
          </a:p>
          <a:p>
            <a:pPr marL="0" indent="0">
              <a:buNone/>
            </a:pPr>
            <a:endParaRPr lang="en-US" dirty="0"/>
          </a:p>
        </p:txBody>
      </p:sp>
      <p:sp>
        <p:nvSpPr>
          <p:cNvPr id="4" name="Footer Placeholder 3"/>
          <p:cNvSpPr>
            <a:spLocks noGrp="1"/>
          </p:cNvSpPr>
          <p:nvPr>
            <p:ph type="ftr" sz="quarter" idx="11"/>
          </p:nvPr>
        </p:nvSpPr>
        <p:spPr/>
        <p:txBody>
          <a:bodyPr/>
          <a:lstStyle/>
          <a:p>
            <a:pPr>
              <a:defRPr/>
            </a:pPr>
            <a:r>
              <a:rPr lang="en-US" smtClean="0"/>
              <a:t>mcollins</a:t>
            </a:r>
            <a:endParaRPr lang="en-US"/>
          </a:p>
        </p:txBody>
      </p:sp>
      <p:sp>
        <p:nvSpPr>
          <p:cNvPr id="5" name="Slide Number Placeholder 4"/>
          <p:cNvSpPr>
            <a:spLocks noGrp="1"/>
          </p:cNvSpPr>
          <p:nvPr>
            <p:ph type="sldNum" sz="quarter" idx="12"/>
          </p:nvPr>
        </p:nvSpPr>
        <p:spPr/>
        <p:txBody>
          <a:bodyPr/>
          <a:lstStyle/>
          <a:p>
            <a:fld id="{EE6F213B-9266-9544-B7F9-ED2303E29A77}" type="slidenum">
              <a:rPr lang="en-US" smtClean="0"/>
              <a:pPr/>
              <a:t>24</a:t>
            </a:fld>
            <a:endParaRPr lang="en-US"/>
          </a:p>
        </p:txBody>
      </p:sp>
    </p:spTree>
    <p:extLst>
      <p:ext uri="{BB962C8B-B14F-4D97-AF65-F5344CB8AC3E}">
        <p14:creationId xmlns:p14="http://schemas.microsoft.com/office/powerpoint/2010/main" val="2953907997"/>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363799"/>
            <a:ext cx="6324600" cy="896841"/>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sz="4000" i="1" dirty="0" smtClean="0">
                <a:solidFill>
                  <a:schemeClr val="accent2"/>
                </a:solidFill>
              </a:rPr>
              <a:t>Commission</a:t>
            </a:r>
            <a:endParaRPr lang="en-IE" sz="4000" i="1" dirty="0">
              <a:solidFill>
                <a:schemeClr val="accent2"/>
              </a:solidFill>
            </a:endParaRPr>
          </a:p>
        </p:txBody>
      </p:sp>
      <p:sp>
        <p:nvSpPr>
          <p:cNvPr id="3" name="Rectangle 2"/>
          <p:cNvSpPr/>
          <p:nvPr/>
        </p:nvSpPr>
        <p:spPr>
          <a:xfrm>
            <a:off x="402133" y="2151014"/>
            <a:ext cx="2198903" cy="949423"/>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dirty="0" smtClean="0">
                <a:solidFill>
                  <a:schemeClr val="accent2"/>
                </a:solidFill>
              </a:rPr>
              <a:t>Working Group</a:t>
            </a:r>
            <a:endParaRPr lang="en-IE" dirty="0">
              <a:solidFill>
                <a:schemeClr val="accent2"/>
              </a:solidFill>
            </a:endParaRPr>
          </a:p>
        </p:txBody>
      </p:sp>
      <p:sp>
        <p:nvSpPr>
          <p:cNvPr id="4" name="Rectangle 3"/>
          <p:cNvSpPr/>
          <p:nvPr/>
        </p:nvSpPr>
        <p:spPr>
          <a:xfrm>
            <a:off x="3406167" y="2159046"/>
            <a:ext cx="2196994" cy="1022792"/>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dirty="0" smtClean="0">
                <a:solidFill>
                  <a:schemeClr val="accent2"/>
                </a:solidFill>
              </a:rPr>
              <a:t>Working Group</a:t>
            </a:r>
            <a:endParaRPr lang="en-IE" dirty="0">
              <a:solidFill>
                <a:schemeClr val="accent2"/>
              </a:solidFill>
            </a:endParaRPr>
          </a:p>
        </p:txBody>
      </p:sp>
      <p:sp>
        <p:nvSpPr>
          <p:cNvPr id="5" name="Rectangle 4"/>
          <p:cNvSpPr/>
          <p:nvPr/>
        </p:nvSpPr>
        <p:spPr>
          <a:xfrm>
            <a:off x="6362700" y="2152448"/>
            <a:ext cx="2277470" cy="947989"/>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dirty="0" smtClean="0">
                <a:solidFill>
                  <a:schemeClr val="accent2"/>
                </a:solidFill>
              </a:rPr>
              <a:t>Working Group</a:t>
            </a:r>
            <a:endParaRPr lang="en-IE" dirty="0">
              <a:solidFill>
                <a:schemeClr val="accent2"/>
              </a:solidFill>
            </a:endParaRPr>
          </a:p>
        </p:txBody>
      </p:sp>
      <p:cxnSp>
        <p:nvCxnSpPr>
          <p:cNvPr id="15" name="Straight Arrow Connector 14"/>
          <p:cNvCxnSpPr/>
          <p:nvPr/>
        </p:nvCxnSpPr>
        <p:spPr>
          <a:xfrm>
            <a:off x="5731553" y="2734239"/>
            <a:ext cx="533400" cy="5971"/>
          </a:xfrm>
          <a:prstGeom prst="straightConnector1">
            <a:avLst/>
          </a:prstGeom>
          <a:ln>
            <a:solidFill>
              <a:schemeClr val="accent2"/>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2696525" y="2734239"/>
            <a:ext cx="537665" cy="0"/>
          </a:xfrm>
          <a:prstGeom prst="straightConnector1">
            <a:avLst/>
          </a:prstGeom>
          <a:ln>
            <a:solidFill>
              <a:schemeClr val="accent2"/>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V="1">
            <a:off x="1848562" y="1553427"/>
            <a:ext cx="417678" cy="304800"/>
          </a:xfrm>
          <a:prstGeom prst="straightConnector1">
            <a:avLst/>
          </a:prstGeom>
          <a:ln>
            <a:solidFill>
              <a:schemeClr val="accent2"/>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4419600" y="1553427"/>
            <a:ext cx="0" cy="312832"/>
          </a:xfrm>
          <a:prstGeom prst="straightConnector1">
            <a:avLst/>
          </a:prstGeom>
          <a:ln>
            <a:solidFill>
              <a:schemeClr val="accent2"/>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6582770" y="1577599"/>
            <a:ext cx="381000" cy="304800"/>
          </a:xfrm>
          <a:prstGeom prst="straightConnector1">
            <a:avLst/>
          </a:prstGeom>
          <a:ln>
            <a:solidFill>
              <a:schemeClr val="accent2"/>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9" name="Oval 58"/>
          <p:cNvSpPr/>
          <p:nvPr/>
        </p:nvSpPr>
        <p:spPr>
          <a:xfrm>
            <a:off x="2952750" y="4655437"/>
            <a:ext cx="3238500" cy="1202854"/>
          </a:xfrm>
          <a:prstGeom prst="ellipse">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dirty="0" smtClean="0">
                <a:solidFill>
                  <a:schemeClr val="accent2"/>
                </a:solidFill>
              </a:rPr>
              <a:t>Local Church</a:t>
            </a:r>
            <a:endParaRPr lang="en-IE" dirty="0">
              <a:solidFill>
                <a:schemeClr val="accent2"/>
              </a:solidFill>
            </a:endParaRPr>
          </a:p>
        </p:txBody>
      </p:sp>
      <p:pic>
        <p:nvPicPr>
          <p:cNvPr id="60" name="Picture 59"/>
          <p:cNvPicPr>
            <a:picLocks noChangeAspect="1"/>
          </p:cNvPicPr>
          <p:nvPr/>
        </p:nvPicPr>
        <p:blipFill>
          <a:blip r:embed="rId3"/>
          <a:stretch>
            <a:fillRect/>
          </a:stretch>
        </p:blipFill>
        <p:spPr>
          <a:xfrm>
            <a:off x="3380282" y="3044499"/>
            <a:ext cx="2322777" cy="1097375"/>
          </a:xfrm>
          <a:prstGeom prst="rect">
            <a:avLst/>
          </a:prstGeom>
        </p:spPr>
      </p:pic>
      <p:pic>
        <p:nvPicPr>
          <p:cNvPr id="61" name="Picture 60"/>
          <p:cNvPicPr>
            <a:picLocks noChangeAspect="1"/>
          </p:cNvPicPr>
          <p:nvPr/>
        </p:nvPicPr>
        <p:blipFill>
          <a:blip r:embed="rId3"/>
          <a:stretch>
            <a:fillRect/>
          </a:stretch>
        </p:blipFill>
        <p:spPr>
          <a:xfrm>
            <a:off x="340195" y="3012195"/>
            <a:ext cx="2322777" cy="1097375"/>
          </a:xfrm>
          <a:prstGeom prst="rect">
            <a:avLst/>
          </a:prstGeom>
        </p:spPr>
      </p:pic>
      <p:pic>
        <p:nvPicPr>
          <p:cNvPr id="62" name="Picture 61"/>
          <p:cNvPicPr>
            <a:picLocks noChangeAspect="1"/>
          </p:cNvPicPr>
          <p:nvPr/>
        </p:nvPicPr>
        <p:blipFill>
          <a:blip r:embed="rId3"/>
          <a:stretch>
            <a:fillRect/>
          </a:stretch>
        </p:blipFill>
        <p:spPr>
          <a:xfrm>
            <a:off x="6340046" y="2977057"/>
            <a:ext cx="2322777" cy="1097375"/>
          </a:xfrm>
          <a:prstGeom prst="rect">
            <a:avLst/>
          </a:prstGeom>
        </p:spPr>
      </p:pic>
      <p:cxnSp>
        <p:nvCxnSpPr>
          <p:cNvPr id="64" name="Straight Arrow Connector 63"/>
          <p:cNvCxnSpPr/>
          <p:nvPr/>
        </p:nvCxnSpPr>
        <p:spPr>
          <a:xfrm>
            <a:off x="2028017" y="4344852"/>
            <a:ext cx="634955" cy="228742"/>
          </a:xfrm>
          <a:prstGeom prst="straightConnector1">
            <a:avLst/>
          </a:prstGeom>
          <a:ln>
            <a:solidFill>
              <a:schemeClr val="accent2"/>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flipH="1">
            <a:off x="6697070" y="4350637"/>
            <a:ext cx="533400" cy="304800"/>
          </a:xfrm>
          <a:prstGeom prst="straightConnector1">
            <a:avLst/>
          </a:prstGeom>
          <a:ln>
            <a:solidFill>
              <a:schemeClr val="accent2"/>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a:off x="4575941" y="4268794"/>
            <a:ext cx="14877" cy="304800"/>
          </a:xfrm>
          <a:prstGeom prst="straightConnector1">
            <a:avLst/>
          </a:prstGeom>
          <a:ln>
            <a:solidFill>
              <a:schemeClr val="accent2"/>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2" name="Footer Placeholder 71"/>
          <p:cNvSpPr>
            <a:spLocks noGrp="1"/>
          </p:cNvSpPr>
          <p:nvPr>
            <p:ph type="ftr" sz="quarter" idx="11"/>
          </p:nvPr>
        </p:nvSpPr>
        <p:spPr/>
        <p:txBody>
          <a:bodyPr/>
          <a:lstStyle/>
          <a:p>
            <a:pPr>
              <a:defRPr/>
            </a:pPr>
            <a:r>
              <a:rPr lang="en-US" smtClean="0"/>
              <a:t>mcollins</a:t>
            </a:r>
            <a:endParaRPr lang="en-US"/>
          </a:p>
        </p:txBody>
      </p:sp>
      <p:sp>
        <p:nvSpPr>
          <p:cNvPr id="73" name="Slide Number Placeholder 72"/>
          <p:cNvSpPr>
            <a:spLocks noGrp="1"/>
          </p:cNvSpPr>
          <p:nvPr>
            <p:ph type="sldNum" sz="quarter" idx="12"/>
          </p:nvPr>
        </p:nvSpPr>
        <p:spPr/>
        <p:txBody>
          <a:bodyPr/>
          <a:lstStyle/>
          <a:p>
            <a:fld id="{679C3147-2D8A-6D43-B07E-4F5E38931B87}" type="slidenum">
              <a:rPr lang="en-US" smtClean="0"/>
              <a:pPr/>
              <a:t>25</a:t>
            </a:fld>
            <a:endParaRPr lang="en-US"/>
          </a:p>
        </p:txBody>
      </p:sp>
    </p:spTree>
    <p:extLst>
      <p:ext uri="{BB962C8B-B14F-4D97-AF65-F5344CB8AC3E}">
        <p14:creationId xmlns:p14="http://schemas.microsoft.com/office/powerpoint/2010/main" val="1879932820"/>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85800" y="609600"/>
            <a:ext cx="7848600" cy="1143000"/>
          </a:xfrm>
        </p:spPr>
        <p:txBody>
          <a:bodyPr/>
          <a:lstStyle/>
          <a:p>
            <a:pPr>
              <a:defRPr/>
            </a:pPr>
            <a:r>
              <a:rPr lang="en-US" sz="4200" i="1" dirty="0" smtClean="0"/>
              <a:t>Guidelines Working Group</a:t>
            </a:r>
            <a:endParaRPr lang="en-US" sz="4200" b="1" i="1" dirty="0">
              <a:ea typeface="+mj-ea"/>
            </a:endParaRPr>
          </a:p>
        </p:txBody>
      </p:sp>
      <p:sp>
        <p:nvSpPr>
          <p:cNvPr id="22531" name="Segnaposto contenuto 2"/>
          <p:cNvSpPr>
            <a:spLocks noGrp="1"/>
          </p:cNvSpPr>
          <p:nvPr>
            <p:ph idx="1"/>
          </p:nvPr>
        </p:nvSpPr>
        <p:spPr>
          <a:xfrm>
            <a:off x="685800" y="2057400"/>
            <a:ext cx="7772400" cy="4038600"/>
          </a:xfrm>
        </p:spPr>
        <p:txBody>
          <a:bodyPr/>
          <a:lstStyle/>
          <a:p>
            <a:pPr>
              <a:spcBef>
                <a:spcPts val="1800"/>
              </a:spcBef>
            </a:pPr>
            <a:r>
              <a:rPr lang="en-IE" dirty="0"/>
              <a:t>3</a:t>
            </a:r>
            <a:r>
              <a:rPr lang="en-IE" baseline="30000" dirty="0"/>
              <a:t>rd</a:t>
            </a:r>
            <a:r>
              <a:rPr lang="en-IE" dirty="0"/>
              <a:t> May 2011 Circular letter from </a:t>
            </a:r>
            <a:r>
              <a:rPr lang="en-IE" dirty="0" smtClean="0"/>
              <a:t>CDF</a:t>
            </a:r>
          </a:p>
          <a:p>
            <a:pPr>
              <a:spcBef>
                <a:spcPts val="1800"/>
              </a:spcBef>
            </a:pPr>
            <a:r>
              <a:rPr lang="en-IE" dirty="0" smtClean="0"/>
              <a:t>96% Guidelines returned by 2015</a:t>
            </a:r>
          </a:p>
          <a:p>
            <a:pPr>
              <a:spcBef>
                <a:spcPts val="1800"/>
              </a:spcBef>
            </a:pPr>
            <a:r>
              <a:rPr lang="en-IE" dirty="0" smtClean="0"/>
              <a:t>Many weak</a:t>
            </a:r>
          </a:p>
          <a:p>
            <a:r>
              <a:rPr lang="en-IE" dirty="0" smtClean="0"/>
              <a:t>research </a:t>
            </a:r>
            <a:r>
              <a:rPr lang="en-IE" dirty="0"/>
              <a:t>the documents already received and identify these weaknesses</a:t>
            </a:r>
          </a:p>
          <a:p>
            <a:pPr>
              <a:spcBef>
                <a:spcPts val="1800"/>
              </a:spcBef>
            </a:pPr>
            <a:r>
              <a:rPr lang="en-IE" dirty="0" smtClean="0"/>
              <a:t>Input from National Safeguarding bodies</a:t>
            </a:r>
          </a:p>
        </p:txBody>
      </p:sp>
      <p:sp>
        <p:nvSpPr>
          <p:cNvPr id="3" name="Footer Placeholder 2"/>
          <p:cNvSpPr>
            <a:spLocks noGrp="1"/>
          </p:cNvSpPr>
          <p:nvPr>
            <p:ph type="ftr" sz="quarter" idx="11"/>
          </p:nvPr>
        </p:nvSpPr>
        <p:spPr/>
        <p:txBody>
          <a:bodyPr/>
          <a:lstStyle/>
          <a:p>
            <a:pPr>
              <a:defRPr/>
            </a:pPr>
            <a:r>
              <a:rPr lang="en-US" smtClean="0"/>
              <a:t>mcollins</a:t>
            </a:r>
            <a:endParaRPr lang="en-US"/>
          </a:p>
        </p:txBody>
      </p:sp>
      <p:sp>
        <p:nvSpPr>
          <p:cNvPr id="4" name="Slide Number Placeholder 3"/>
          <p:cNvSpPr>
            <a:spLocks noGrp="1"/>
          </p:cNvSpPr>
          <p:nvPr>
            <p:ph type="sldNum" sz="quarter" idx="12"/>
          </p:nvPr>
        </p:nvSpPr>
        <p:spPr/>
        <p:txBody>
          <a:bodyPr/>
          <a:lstStyle/>
          <a:p>
            <a:fld id="{EE6F213B-9266-9544-B7F9-ED2303E29A77}" type="slidenum">
              <a:rPr lang="en-US" smtClean="0"/>
              <a:pPr/>
              <a:t>26</a:t>
            </a:fld>
            <a:endParaRPr lang="en-US"/>
          </a:p>
        </p:txBody>
      </p:sp>
    </p:spTree>
    <p:extLst>
      <p:ext uri="{BB962C8B-B14F-4D97-AF65-F5344CB8AC3E}">
        <p14:creationId xmlns:p14="http://schemas.microsoft.com/office/powerpoint/2010/main" val="69634408"/>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85800" y="457200"/>
            <a:ext cx="7848600" cy="1143000"/>
          </a:xfrm>
        </p:spPr>
        <p:txBody>
          <a:bodyPr/>
          <a:lstStyle/>
          <a:p>
            <a:pPr>
              <a:defRPr/>
            </a:pPr>
            <a:r>
              <a:rPr lang="en-US" sz="4200" i="1" dirty="0" smtClean="0"/>
              <a:t>Guidelines Working Group</a:t>
            </a:r>
            <a:endParaRPr lang="en-US" sz="4200" b="1" i="1" dirty="0">
              <a:ea typeface="+mj-ea"/>
            </a:endParaRPr>
          </a:p>
        </p:txBody>
      </p:sp>
      <p:sp>
        <p:nvSpPr>
          <p:cNvPr id="22531" name="Segnaposto contenuto 2"/>
          <p:cNvSpPr>
            <a:spLocks noGrp="1"/>
          </p:cNvSpPr>
          <p:nvPr>
            <p:ph idx="1"/>
          </p:nvPr>
        </p:nvSpPr>
        <p:spPr>
          <a:xfrm>
            <a:off x="685800" y="1752600"/>
            <a:ext cx="7772400" cy="4343400"/>
          </a:xfrm>
        </p:spPr>
        <p:txBody>
          <a:bodyPr/>
          <a:lstStyle/>
          <a:p>
            <a:pPr marL="0" indent="0">
              <a:buNone/>
            </a:pPr>
            <a:endParaRPr lang="en-IE" dirty="0" smtClean="0"/>
          </a:p>
          <a:p>
            <a:r>
              <a:rPr lang="en-IE" dirty="0" smtClean="0"/>
              <a:t>Value of local experience</a:t>
            </a:r>
          </a:p>
          <a:p>
            <a:pPr marL="0" indent="0">
              <a:buNone/>
            </a:pPr>
            <a:endParaRPr lang="en-IE" dirty="0"/>
          </a:p>
          <a:p>
            <a:r>
              <a:rPr lang="en-IE" dirty="0" smtClean="0"/>
              <a:t>As </a:t>
            </a:r>
            <a:r>
              <a:rPr lang="en-IE" dirty="0"/>
              <a:t>those working on the ground implementing the current Irish safeguarding policy I hope you also will share your experience with the working group.</a:t>
            </a:r>
          </a:p>
        </p:txBody>
      </p:sp>
      <p:sp>
        <p:nvSpPr>
          <p:cNvPr id="3" name="Footer Placeholder 2"/>
          <p:cNvSpPr>
            <a:spLocks noGrp="1"/>
          </p:cNvSpPr>
          <p:nvPr>
            <p:ph type="ftr" sz="quarter" idx="11"/>
          </p:nvPr>
        </p:nvSpPr>
        <p:spPr/>
        <p:txBody>
          <a:bodyPr/>
          <a:lstStyle/>
          <a:p>
            <a:pPr>
              <a:defRPr/>
            </a:pPr>
            <a:r>
              <a:rPr lang="en-US" smtClean="0"/>
              <a:t>mcollins</a:t>
            </a:r>
            <a:endParaRPr lang="en-US"/>
          </a:p>
        </p:txBody>
      </p:sp>
      <p:sp>
        <p:nvSpPr>
          <p:cNvPr id="4" name="Slide Number Placeholder 3"/>
          <p:cNvSpPr>
            <a:spLocks noGrp="1"/>
          </p:cNvSpPr>
          <p:nvPr>
            <p:ph type="sldNum" sz="quarter" idx="12"/>
          </p:nvPr>
        </p:nvSpPr>
        <p:spPr/>
        <p:txBody>
          <a:bodyPr/>
          <a:lstStyle/>
          <a:p>
            <a:fld id="{EE6F213B-9266-9544-B7F9-ED2303E29A77}" type="slidenum">
              <a:rPr lang="en-US" smtClean="0"/>
              <a:pPr/>
              <a:t>27</a:t>
            </a:fld>
            <a:endParaRPr lang="en-US"/>
          </a:p>
        </p:txBody>
      </p:sp>
    </p:spTree>
    <p:extLst>
      <p:ext uri="{BB962C8B-B14F-4D97-AF65-F5344CB8AC3E}">
        <p14:creationId xmlns:p14="http://schemas.microsoft.com/office/powerpoint/2010/main" val="415116806"/>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ctrTitle"/>
          </p:nvPr>
        </p:nvSpPr>
        <p:spPr>
          <a:xfrm>
            <a:off x="533400" y="1371600"/>
            <a:ext cx="7851775" cy="3962400"/>
          </a:xfrm>
        </p:spPr>
        <p:txBody>
          <a:bodyPr/>
          <a:lstStyle/>
          <a:p>
            <a:pPr eaLnBrk="1" hangingPunct="1"/>
            <a:r>
              <a:rPr lang="en-US" sz="5400" i="1" dirty="0" smtClean="0">
                <a:solidFill>
                  <a:srgbClr val="2D2DB9"/>
                </a:solidFill>
                <a:latin typeface="Times New Roman" charset="0"/>
              </a:rPr>
              <a:t>Questions and Answers</a:t>
            </a:r>
            <a:endParaRPr lang="en-US" sz="5400" i="1" dirty="0">
              <a:solidFill>
                <a:srgbClr val="2D2DB9"/>
              </a:solidFill>
              <a:latin typeface="Times New Roman"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914400"/>
          </a:xfrm>
        </p:spPr>
        <p:txBody>
          <a:bodyPr>
            <a:normAutofit fontScale="90000"/>
          </a:bodyPr>
          <a:lstStyle/>
          <a:p>
            <a:r>
              <a:rPr lang="en-US" sz="3200" i="1" dirty="0" smtClean="0"/>
              <a:t>Pontifical Commission for the Protection of Minors</a:t>
            </a:r>
            <a:endParaRPr lang="en-US" sz="3200" i="1" dirty="0"/>
          </a:p>
        </p:txBody>
      </p:sp>
      <p:sp>
        <p:nvSpPr>
          <p:cNvPr id="3" name="Content Placeholder 2"/>
          <p:cNvSpPr>
            <a:spLocks noGrp="1"/>
          </p:cNvSpPr>
          <p:nvPr>
            <p:ph idx="1"/>
          </p:nvPr>
        </p:nvSpPr>
        <p:spPr>
          <a:xfrm>
            <a:off x="457200" y="2133600"/>
            <a:ext cx="8229600" cy="4191000"/>
          </a:xfrm>
        </p:spPr>
        <p:txBody>
          <a:bodyPr>
            <a:normAutofit/>
          </a:bodyPr>
          <a:lstStyle/>
          <a:p>
            <a:pPr lvl="0"/>
            <a:r>
              <a:rPr lang="en-IE" dirty="0" smtClean="0"/>
              <a:t>Appointed by Pope Francis 22</a:t>
            </a:r>
            <a:r>
              <a:rPr lang="en-IE" baseline="30000" dirty="0" smtClean="0"/>
              <a:t>nd</a:t>
            </a:r>
            <a:r>
              <a:rPr lang="en-IE" dirty="0" smtClean="0"/>
              <a:t> March 2014 </a:t>
            </a:r>
          </a:p>
          <a:p>
            <a:pPr marL="0" indent="0">
              <a:buNone/>
            </a:pPr>
            <a:r>
              <a:rPr lang="en-IE" dirty="0" smtClean="0"/>
              <a:t> </a:t>
            </a:r>
          </a:p>
          <a:p>
            <a:pPr lvl="0"/>
            <a:r>
              <a:rPr lang="en-IE" dirty="0" smtClean="0"/>
              <a:t>Commission to act as advisory body to Holy Father</a:t>
            </a:r>
          </a:p>
          <a:p>
            <a:pPr lvl="0"/>
            <a:endParaRPr lang="en-IE" dirty="0" smtClean="0"/>
          </a:p>
          <a:p>
            <a:pPr lvl="0"/>
            <a:r>
              <a:rPr lang="en-IE" dirty="0" smtClean="0"/>
              <a:t>Responsible directly to Pope Francis</a:t>
            </a:r>
          </a:p>
          <a:p>
            <a:pPr lvl="1"/>
            <a:endParaRPr lang="en-US" dirty="0" smtClean="0"/>
          </a:p>
          <a:p>
            <a:pPr lvl="1"/>
            <a:endParaRPr lang="en-US" dirty="0"/>
          </a:p>
        </p:txBody>
      </p:sp>
      <p:sp>
        <p:nvSpPr>
          <p:cNvPr id="4" name="Footer Placeholder 3"/>
          <p:cNvSpPr>
            <a:spLocks noGrp="1"/>
          </p:cNvSpPr>
          <p:nvPr>
            <p:ph type="ftr" sz="quarter" idx="11"/>
          </p:nvPr>
        </p:nvSpPr>
        <p:spPr/>
        <p:txBody>
          <a:bodyPr/>
          <a:lstStyle/>
          <a:p>
            <a:pPr>
              <a:defRPr/>
            </a:pPr>
            <a:r>
              <a:rPr lang="en-US" smtClean="0"/>
              <a:t>mcollins</a:t>
            </a:r>
            <a:endParaRPr lang="en-US"/>
          </a:p>
        </p:txBody>
      </p:sp>
      <p:sp>
        <p:nvSpPr>
          <p:cNvPr id="5" name="Slide Number Placeholder 4"/>
          <p:cNvSpPr>
            <a:spLocks noGrp="1"/>
          </p:cNvSpPr>
          <p:nvPr>
            <p:ph type="sldNum" sz="quarter" idx="12"/>
          </p:nvPr>
        </p:nvSpPr>
        <p:spPr/>
        <p:txBody>
          <a:bodyPr/>
          <a:lstStyle/>
          <a:p>
            <a:fld id="{EE6F213B-9266-9544-B7F9-ED2303E29A77}" type="slidenum">
              <a:rPr lang="en-US" smtClean="0"/>
              <a:pPr/>
              <a:t>3</a:t>
            </a:fld>
            <a:endParaRPr lang="en-US"/>
          </a:p>
        </p:txBody>
      </p:sp>
    </p:spTree>
    <p:extLst>
      <p:ext uri="{BB962C8B-B14F-4D97-AF65-F5344CB8AC3E}">
        <p14:creationId xmlns:p14="http://schemas.microsoft.com/office/powerpoint/2010/main" val="3808524272"/>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457200" y="609600"/>
            <a:ext cx="8458200" cy="914400"/>
          </a:xfrm>
        </p:spPr>
        <p:txBody>
          <a:bodyPr/>
          <a:lstStyle/>
          <a:p>
            <a:pPr eaLnBrk="1" hangingPunct="1">
              <a:defRPr/>
            </a:pPr>
            <a:r>
              <a:rPr lang="en-US" sz="3200" b="1" i="1" dirty="0" smtClean="0">
                <a:solidFill>
                  <a:srgbClr val="0070C0"/>
                </a:solidFill>
                <a:ea typeface="+mj-ea"/>
                <a:cs typeface="+mj-cs"/>
              </a:rPr>
              <a:t>Pontifical Commission for the Protection of Minors</a:t>
            </a:r>
            <a:endParaRPr lang="en-US" sz="3200" b="1" i="1" dirty="0">
              <a:solidFill>
                <a:srgbClr val="0070C0"/>
              </a:solidFill>
              <a:ea typeface="+mj-ea"/>
              <a:cs typeface="+mj-cs"/>
            </a:endParaRPr>
          </a:p>
        </p:txBody>
      </p:sp>
      <p:sp>
        <p:nvSpPr>
          <p:cNvPr id="52227" name="Rectangle 3"/>
          <p:cNvSpPr>
            <a:spLocks noGrp="1" noChangeArrowheads="1"/>
          </p:cNvSpPr>
          <p:nvPr>
            <p:ph type="body" idx="1"/>
          </p:nvPr>
        </p:nvSpPr>
        <p:spPr>
          <a:xfrm>
            <a:off x="685800" y="2133600"/>
            <a:ext cx="8077200" cy="4267200"/>
          </a:xfrm>
        </p:spPr>
        <p:txBody>
          <a:bodyPr/>
          <a:lstStyle/>
          <a:p>
            <a:pPr lvl="0"/>
            <a:r>
              <a:rPr lang="en-IE" dirty="0" smtClean="0"/>
              <a:t>Original eight members of the Commission tasked with deciding:</a:t>
            </a:r>
          </a:p>
          <a:p>
            <a:pPr marL="0" lvl="0" indent="0">
              <a:buNone/>
            </a:pPr>
            <a:r>
              <a:rPr lang="en-IE" dirty="0" smtClean="0"/>
              <a:t>	- the </a:t>
            </a:r>
            <a:r>
              <a:rPr lang="en-IE" dirty="0"/>
              <a:t>structure of the Commission </a:t>
            </a:r>
            <a:endParaRPr lang="en-IE" dirty="0" smtClean="0"/>
          </a:p>
          <a:p>
            <a:pPr marL="0" lvl="0" indent="0">
              <a:buNone/>
            </a:pPr>
            <a:r>
              <a:rPr lang="en-IE" dirty="0"/>
              <a:t>	</a:t>
            </a:r>
            <a:r>
              <a:rPr lang="en-IE" dirty="0" smtClean="0"/>
              <a:t>- position </a:t>
            </a:r>
            <a:r>
              <a:rPr lang="en-IE" dirty="0"/>
              <a:t>in relation </a:t>
            </a:r>
            <a:r>
              <a:rPr lang="en-IE" dirty="0" smtClean="0"/>
              <a:t>to Vatican 		 	  departments</a:t>
            </a:r>
            <a:endParaRPr lang="en-IE" dirty="0"/>
          </a:p>
          <a:p>
            <a:pPr marL="0" lvl="0" indent="0">
              <a:buNone/>
            </a:pPr>
            <a:r>
              <a:rPr lang="en-IE" dirty="0"/>
              <a:t>	</a:t>
            </a:r>
            <a:r>
              <a:rPr lang="en-IE" dirty="0" smtClean="0"/>
              <a:t>- the </a:t>
            </a:r>
            <a:r>
              <a:rPr lang="en-IE" dirty="0"/>
              <a:t>issues </a:t>
            </a:r>
            <a:r>
              <a:rPr lang="en-IE" dirty="0" smtClean="0"/>
              <a:t>to be addressed</a:t>
            </a:r>
            <a:endParaRPr lang="en-IE" dirty="0"/>
          </a:p>
          <a:p>
            <a:pPr marL="0" lvl="0" indent="0">
              <a:buNone/>
            </a:pPr>
            <a:r>
              <a:rPr lang="en-IE" dirty="0" smtClean="0"/>
              <a:t>	- recommendations </a:t>
            </a:r>
            <a:r>
              <a:rPr lang="en-IE" dirty="0"/>
              <a:t>as to further members</a:t>
            </a:r>
          </a:p>
          <a:p>
            <a:pPr marL="0" indent="0">
              <a:buNone/>
            </a:pPr>
            <a:r>
              <a:rPr lang="en-IE" dirty="0"/>
              <a:t> </a:t>
            </a:r>
          </a:p>
          <a:p>
            <a:pPr marL="557100" indent="0" eaLnBrk="1" hangingPunct="1">
              <a:spcBef>
                <a:spcPts val="1400"/>
              </a:spcBef>
              <a:buFontTx/>
              <a:buNone/>
              <a:defRPr/>
            </a:pPr>
            <a:r>
              <a:rPr lang="en-US" dirty="0" smtClean="0">
                <a:ea typeface="+mn-ea"/>
                <a:cs typeface="+mn-cs"/>
              </a:rPr>
              <a:t> </a:t>
            </a:r>
          </a:p>
        </p:txBody>
      </p:sp>
      <p:sp>
        <p:nvSpPr>
          <p:cNvPr id="2" name="Footer Placeholder 1"/>
          <p:cNvSpPr>
            <a:spLocks noGrp="1"/>
          </p:cNvSpPr>
          <p:nvPr>
            <p:ph type="ftr" sz="quarter" idx="11"/>
          </p:nvPr>
        </p:nvSpPr>
        <p:spPr/>
        <p:txBody>
          <a:bodyPr/>
          <a:lstStyle/>
          <a:p>
            <a:pPr>
              <a:defRPr/>
            </a:pPr>
            <a:r>
              <a:rPr lang="en-US" smtClean="0"/>
              <a:t>mcollins</a:t>
            </a:r>
            <a:endParaRPr lang="en-US"/>
          </a:p>
        </p:txBody>
      </p:sp>
      <p:sp>
        <p:nvSpPr>
          <p:cNvPr id="3" name="Slide Number Placeholder 2"/>
          <p:cNvSpPr>
            <a:spLocks noGrp="1"/>
          </p:cNvSpPr>
          <p:nvPr>
            <p:ph type="sldNum" sz="quarter" idx="12"/>
          </p:nvPr>
        </p:nvSpPr>
        <p:spPr/>
        <p:txBody>
          <a:bodyPr/>
          <a:lstStyle/>
          <a:p>
            <a:fld id="{EE6F213B-9266-9544-B7F9-ED2303E29A77}" type="slidenum">
              <a:rPr lang="en-US" smtClean="0"/>
              <a:pPr/>
              <a:t>4</a:t>
            </a:fld>
            <a:endParaRPr lang="en-US"/>
          </a:p>
        </p:txBody>
      </p:sp>
    </p:spTree>
    <p:extLst>
      <p:ext uri="{BB962C8B-B14F-4D97-AF65-F5344CB8AC3E}">
        <p14:creationId xmlns:p14="http://schemas.microsoft.com/office/powerpoint/2010/main" val="1394421184"/>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457200" y="609600"/>
            <a:ext cx="8458200" cy="1143000"/>
          </a:xfrm>
        </p:spPr>
        <p:txBody>
          <a:bodyPr/>
          <a:lstStyle/>
          <a:p>
            <a:pPr eaLnBrk="1" hangingPunct="1">
              <a:defRPr/>
            </a:pPr>
            <a:r>
              <a:rPr lang="en-US" sz="3200" b="1" i="1" dirty="0" smtClean="0">
                <a:solidFill>
                  <a:srgbClr val="0070C0"/>
                </a:solidFill>
                <a:ea typeface="+mj-ea"/>
                <a:cs typeface="+mj-cs"/>
              </a:rPr>
              <a:t>Pontifical Commission for the Protection of Minors</a:t>
            </a:r>
            <a:endParaRPr lang="en-US" sz="3200" b="1" i="1" dirty="0">
              <a:solidFill>
                <a:srgbClr val="0070C0"/>
              </a:solidFill>
              <a:ea typeface="+mj-ea"/>
              <a:cs typeface="+mj-cs"/>
            </a:endParaRPr>
          </a:p>
        </p:txBody>
      </p:sp>
      <p:sp>
        <p:nvSpPr>
          <p:cNvPr id="52227" name="Rectangle 3"/>
          <p:cNvSpPr>
            <a:spLocks noGrp="1" noChangeArrowheads="1"/>
          </p:cNvSpPr>
          <p:nvPr>
            <p:ph type="body" idx="1"/>
          </p:nvPr>
        </p:nvSpPr>
        <p:spPr>
          <a:xfrm>
            <a:off x="647700" y="2133600"/>
            <a:ext cx="8077200" cy="4267200"/>
          </a:xfrm>
        </p:spPr>
        <p:txBody>
          <a:bodyPr/>
          <a:lstStyle/>
          <a:p>
            <a:pPr marL="0" indent="0" eaLnBrk="1" hangingPunct="1">
              <a:buFontTx/>
              <a:buNone/>
              <a:defRPr/>
            </a:pPr>
            <a:endParaRPr lang="en-US" sz="1200" b="1" dirty="0" smtClean="0">
              <a:ea typeface="+mn-ea"/>
              <a:cs typeface="+mn-cs"/>
            </a:endParaRPr>
          </a:p>
          <a:p>
            <a:pPr lvl="0"/>
            <a:r>
              <a:rPr lang="en-IE" dirty="0" smtClean="0"/>
              <a:t>3 meetings held in 2014</a:t>
            </a:r>
            <a:endParaRPr lang="en-IE" dirty="0"/>
          </a:p>
          <a:p>
            <a:pPr marL="0" lvl="0" indent="0">
              <a:buNone/>
            </a:pPr>
            <a:r>
              <a:rPr lang="en-IE" dirty="0"/>
              <a:t>	</a:t>
            </a:r>
            <a:r>
              <a:rPr lang="en-IE" dirty="0" smtClean="0"/>
              <a:t>- Working </a:t>
            </a:r>
            <a:r>
              <a:rPr lang="en-IE" dirty="0"/>
              <a:t>Group structure </a:t>
            </a:r>
            <a:r>
              <a:rPr lang="en-IE" dirty="0" smtClean="0"/>
              <a:t>decided</a:t>
            </a:r>
            <a:endParaRPr lang="en-IE" dirty="0"/>
          </a:p>
          <a:p>
            <a:pPr marL="0" lvl="0" indent="0">
              <a:buNone/>
            </a:pPr>
            <a:r>
              <a:rPr lang="en-IE" dirty="0" smtClean="0"/>
              <a:t>	- independence </a:t>
            </a:r>
            <a:r>
              <a:rPr lang="en-IE" dirty="0"/>
              <a:t>from </a:t>
            </a:r>
            <a:r>
              <a:rPr lang="en-IE" dirty="0" err="1"/>
              <a:t>dicasteries</a:t>
            </a:r>
            <a:r>
              <a:rPr lang="en-IE" dirty="0"/>
              <a:t> </a:t>
            </a:r>
            <a:r>
              <a:rPr lang="en-IE" dirty="0" smtClean="0"/>
              <a:t>agreed</a:t>
            </a:r>
            <a:endParaRPr lang="en-IE" dirty="0"/>
          </a:p>
          <a:p>
            <a:pPr marL="0" lvl="0" indent="0">
              <a:buNone/>
            </a:pPr>
            <a:r>
              <a:rPr lang="en-IE" dirty="0" smtClean="0"/>
              <a:t>	- potential </a:t>
            </a:r>
            <a:r>
              <a:rPr lang="en-IE" dirty="0"/>
              <a:t>new members identified</a:t>
            </a:r>
          </a:p>
          <a:p>
            <a:pPr marL="0" lvl="0" indent="0">
              <a:buNone/>
            </a:pPr>
            <a:r>
              <a:rPr lang="en-IE" dirty="0" smtClean="0"/>
              <a:t>	- survivors meeting </a:t>
            </a:r>
            <a:r>
              <a:rPr lang="en-IE" dirty="0"/>
              <a:t>Holy </a:t>
            </a:r>
            <a:r>
              <a:rPr lang="en-IE" dirty="0" smtClean="0"/>
              <a:t>Father facilitated</a:t>
            </a:r>
          </a:p>
          <a:p>
            <a:pPr marL="0" lvl="0" indent="0">
              <a:buNone/>
            </a:pPr>
            <a:r>
              <a:rPr lang="en-IE" dirty="0" smtClean="0"/>
              <a:t>	- </a:t>
            </a:r>
            <a:r>
              <a:rPr lang="en-IE" dirty="0"/>
              <a:t>f</a:t>
            </a:r>
            <a:r>
              <a:rPr lang="en-IE" dirty="0" smtClean="0"/>
              <a:t>irst proposals approved</a:t>
            </a:r>
            <a:endParaRPr lang="en-IE" dirty="0"/>
          </a:p>
        </p:txBody>
      </p:sp>
      <p:sp>
        <p:nvSpPr>
          <p:cNvPr id="2" name="Footer Placeholder 1"/>
          <p:cNvSpPr>
            <a:spLocks noGrp="1"/>
          </p:cNvSpPr>
          <p:nvPr>
            <p:ph type="ftr" sz="quarter" idx="11"/>
          </p:nvPr>
        </p:nvSpPr>
        <p:spPr/>
        <p:txBody>
          <a:bodyPr/>
          <a:lstStyle/>
          <a:p>
            <a:pPr>
              <a:defRPr/>
            </a:pPr>
            <a:r>
              <a:rPr lang="en-US" smtClean="0"/>
              <a:t>mcollins</a:t>
            </a:r>
            <a:endParaRPr lang="en-US"/>
          </a:p>
        </p:txBody>
      </p:sp>
      <p:sp>
        <p:nvSpPr>
          <p:cNvPr id="3" name="Slide Number Placeholder 2"/>
          <p:cNvSpPr>
            <a:spLocks noGrp="1"/>
          </p:cNvSpPr>
          <p:nvPr>
            <p:ph type="sldNum" sz="quarter" idx="12"/>
          </p:nvPr>
        </p:nvSpPr>
        <p:spPr/>
        <p:txBody>
          <a:bodyPr/>
          <a:lstStyle/>
          <a:p>
            <a:fld id="{EE6F213B-9266-9544-B7F9-ED2303E29A77}" type="slidenum">
              <a:rPr lang="en-US" smtClean="0"/>
              <a:pPr/>
              <a:t>5</a:t>
            </a:fld>
            <a:endParaRPr lang="en-US"/>
          </a:p>
        </p:txBody>
      </p:sp>
    </p:spTree>
    <p:extLst>
      <p:ext uri="{BB962C8B-B14F-4D97-AF65-F5344CB8AC3E}">
        <p14:creationId xmlns:p14="http://schemas.microsoft.com/office/powerpoint/2010/main" val="3929248811"/>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848600" cy="762000"/>
          </a:xfrm>
        </p:spPr>
        <p:txBody>
          <a:bodyPr/>
          <a:lstStyle/>
          <a:p>
            <a:r>
              <a:rPr lang="en-US" sz="4200" i="1" dirty="0" smtClean="0"/>
              <a:t>Original Members</a:t>
            </a:r>
            <a:endParaRPr lang="en-US" sz="4200" dirty="0"/>
          </a:p>
        </p:txBody>
      </p:sp>
      <p:sp>
        <p:nvSpPr>
          <p:cNvPr id="3" name="Content Placeholder 2"/>
          <p:cNvSpPr>
            <a:spLocks noGrp="1"/>
          </p:cNvSpPr>
          <p:nvPr>
            <p:ph idx="1"/>
          </p:nvPr>
        </p:nvSpPr>
        <p:spPr>
          <a:xfrm>
            <a:off x="685800" y="1143000"/>
            <a:ext cx="7772400" cy="4953000"/>
          </a:xfrm>
        </p:spPr>
        <p:txBody>
          <a:bodyPr/>
          <a:lstStyle/>
          <a:p>
            <a:pPr marL="0" indent="0" algn="ctr">
              <a:buNone/>
            </a:pPr>
            <a:r>
              <a:rPr lang="en-IE" dirty="0"/>
              <a:t>DR. CATHERINE </a:t>
            </a:r>
            <a:r>
              <a:rPr lang="en-IE" dirty="0" smtClean="0"/>
              <a:t>BONNET -  FRANCE </a:t>
            </a:r>
            <a:r>
              <a:rPr lang="en-IE" sz="2400" dirty="0" smtClean="0"/>
              <a:t>CHILD PSYCHIATRIST</a:t>
            </a:r>
          </a:p>
          <a:p>
            <a:pPr marL="0" indent="0" algn="ctr">
              <a:buNone/>
            </a:pPr>
            <a:r>
              <a:rPr lang="en-IE" sz="2800" dirty="0" smtClean="0"/>
              <a:t> psychotherapist</a:t>
            </a:r>
            <a:r>
              <a:rPr lang="en-IE" sz="2800" dirty="0"/>
              <a:t>, researcher, and author on child sexual abuse and perinatal violence and </a:t>
            </a:r>
            <a:r>
              <a:rPr lang="en-IE" sz="2800" dirty="0" smtClean="0"/>
              <a:t>neglect</a:t>
            </a:r>
          </a:p>
          <a:p>
            <a:pPr marL="0" indent="0" algn="ctr">
              <a:buNone/>
            </a:pPr>
            <a:endParaRPr lang="en-IE" sz="2800" dirty="0" smtClean="0"/>
          </a:p>
          <a:p>
            <a:pPr marL="0" indent="0" algn="ctr">
              <a:buNone/>
            </a:pPr>
            <a:r>
              <a:rPr lang="en-IE" sz="2800" dirty="0" smtClean="0"/>
              <a:t>MARIE </a:t>
            </a:r>
            <a:r>
              <a:rPr lang="en-IE" sz="2800" dirty="0"/>
              <a:t>COLLINS - IRELAND 	</a:t>
            </a:r>
          </a:p>
          <a:p>
            <a:pPr marL="0" indent="0" algn="ctr">
              <a:buNone/>
            </a:pPr>
            <a:r>
              <a:rPr lang="en-IE" sz="2400" dirty="0"/>
              <a:t>SURVIVOR </a:t>
            </a:r>
          </a:p>
          <a:p>
            <a:pPr marL="0" indent="0" algn="ctr">
              <a:buNone/>
            </a:pPr>
            <a:r>
              <a:rPr lang="en-IE" sz="2800" dirty="0" smtClean="0"/>
              <a:t>founding trustee Marie Collins Foundation</a:t>
            </a:r>
          </a:p>
          <a:p>
            <a:pPr marL="0" indent="0" algn="ctr">
              <a:buNone/>
            </a:pPr>
            <a:r>
              <a:rPr lang="en-IE" sz="2800" dirty="0" smtClean="0"/>
              <a:t>working for those harmed through modern technologies</a:t>
            </a:r>
            <a:endParaRPr lang="en-US" sz="2800" dirty="0"/>
          </a:p>
        </p:txBody>
      </p:sp>
      <p:sp>
        <p:nvSpPr>
          <p:cNvPr id="4" name="Footer Placeholder 3"/>
          <p:cNvSpPr>
            <a:spLocks noGrp="1"/>
          </p:cNvSpPr>
          <p:nvPr>
            <p:ph type="ftr" sz="quarter" idx="11"/>
          </p:nvPr>
        </p:nvSpPr>
        <p:spPr/>
        <p:txBody>
          <a:bodyPr/>
          <a:lstStyle/>
          <a:p>
            <a:pPr>
              <a:defRPr/>
            </a:pPr>
            <a:r>
              <a:rPr lang="en-US" smtClean="0"/>
              <a:t>mcollins</a:t>
            </a:r>
            <a:endParaRPr lang="en-US"/>
          </a:p>
        </p:txBody>
      </p:sp>
      <p:sp>
        <p:nvSpPr>
          <p:cNvPr id="5" name="Slide Number Placeholder 4"/>
          <p:cNvSpPr>
            <a:spLocks noGrp="1"/>
          </p:cNvSpPr>
          <p:nvPr>
            <p:ph type="sldNum" sz="quarter" idx="12"/>
          </p:nvPr>
        </p:nvSpPr>
        <p:spPr/>
        <p:txBody>
          <a:bodyPr/>
          <a:lstStyle/>
          <a:p>
            <a:fld id="{EE6F213B-9266-9544-B7F9-ED2303E29A77}" type="slidenum">
              <a:rPr lang="en-US" smtClean="0"/>
              <a:pPr/>
              <a:t>6</a:t>
            </a:fld>
            <a:endParaRPr lang="en-US"/>
          </a:p>
        </p:txBody>
      </p:sp>
    </p:spTree>
    <p:extLst>
      <p:ext uri="{BB962C8B-B14F-4D97-AF65-F5344CB8AC3E}">
        <p14:creationId xmlns:p14="http://schemas.microsoft.com/office/powerpoint/2010/main" val="840372235"/>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371600"/>
            <a:ext cx="7772400" cy="4648200"/>
          </a:xfrm>
        </p:spPr>
        <p:txBody>
          <a:bodyPr/>
          <a:lstStyle/>
          <a:p>
            <a:pPr marL="0" indent="0" algn="ctr">
              <a:buNone/>
            </a:pPr>
            <a:r>
              <a:rPr lang="en-IE" sz="2800" dirty="0"/>
              <a:t>PROFESSOR SHEILA HOLLINS – ENGLAND </a:t>
            </a:r>
            <a:r>
              <a:rPr lang="en-IE" sz="2400" dirty="0" smtClean="0"/>
              <a:t>PSYCHIATRIST</a:t>
            </a:r>
            <a:endParaRPr lang="en-IE" sz="2400" dirty="0"/>
          </a:p>
          <a:p>
            <a:pPr marL="0" indent="0" algn="ctr">
              <a:buNone/>
            </a:pPr>
            <a:r>
              <a:rPr lang="en-IE" sz="2400" dirty="0" smtClean="0"/>
              <a:t>psychotherapist - works </a:t>
            </a:r>
            <a:r>
              <a:rPr lang="en-IE" sz="2400" dirty="0"/>
              <a:t>with </a:t>
            </a:r>
            <a:r>
              <a:rPr lang="en-IE" sz="2400" dirty="0" smtClean="0"/>
              <a:t>children and adults </a:t>
            </a:r>
            <a:r>
              <a:rPr lang="en-IE" sz="2400" dirty="0"/>
              <a:t>with intellectual disabilities including those who have been sexually </a:t>
            </a:r>
            <a:r>
              <a:rPr lang="en-IE" sz="2400" dirty="0" smtClean="0"/>
              <a:t>abused</a:t>
            </a:r>
          </a:p>
          <a:p>
            <a:pPr marL="0" indent="0" algn="ctr">
              <a:buNone/>
            </a:pPr>
            <a:endParaRPr lang="en-IE" sz="2400" dirty="0"/>
          </a:p>
          <a:p>
            <a:pPr marL="0" indent="0" algn="ctr">
              <a:buNone/>
            </a:pPr>
            <a:r>
              <a:rPr lang="en-IE" sz="2800" dirty="0"/>
              <a:t>CARDINAL SEAN O’MALLEY OFM Cap. – </a:t>
            </a:r>
            <a:r>
              <a:rPr lang="en-IE" sz="2400" dirty="0"/>
              <a:t>UNITED STATES </a:t>
            </a:r>
            <a:r>
              <a:rPr lang="en-IE" dirty="0"/>
              <a:t>	</a:t>
            </a:r>
          </a:p>
          <a:p>
            <a:pPr marL="0" indent="0" algn="ctr">
              <a:buNone/>
            </a:pPr>
            <a:r>
              <a:rPr lang="en-IE" sz="2400" dirty="0" smtClean="0"/>
              <a:t>serves </a:t>
            </a:r>
            <a:r>
              <a:rPr lang="en-IE" sz="2400" dirty="0"/>
              <a:t>as President of the Commission and as Archbishop of Boston, and as a member of the Council of Cardinals which advises His Holiness, Pope </a:t>
            </a:r>
            <a:r>
              <a:rPr lang="en-IE" sz="2400" dirty="0" smtClean="0"/>
              <a:t>Francis</a:t>
            </a:r>
            <a:endParaRPr lang="en-IE" sz="2400" dirty="0"/>
          </a:p>
        </p:txBody>
      </p:sp>
      <p:sp>
        <p:nvSpPr>
          <p:cNvPr id="4" name="Title 1"/>
          <p:cNvSpPr>
            <a:spLocks noGrp="1"/>
          </p:cNvSpPr>
          <p:nvPr>
            <p:ph type="title"/>
          </p:nvPr>
        </p:nvSpPr>
        <p:spPr>
          <a:xfrm>
            <a:off x="685800" y="304800"/>
            <a:ext cx="7772400" cy="685800"/>
          </a:xfrm>
        </p:spPr>
        <p:txBody>
          <a:bodyPr/>
          <a:lstStyle/>
          <a:p>
            <a:r>
              <a:rPr lang="en-US" sz="4200" i="1" dirty="0" smtClean="0"/>
              <a:t>Original Members</a:t>
            </a:r>
            <a:endParaRPr lang="en-US" sz="4200" dirty="0"/>
          </a:p>
        </p:txBody>
      </p:sp>
      <p:sp>
        <p:nvSpPr>
          <p:cNvPr id="2" name="Footer Placeholder 1"/>
          <p:cNvSpPr>
            <a:spLocks noGrp="1"/>
          </p:cNvSpPr>
          <p:nvPr>
            <p:ph type="ftr" sz="quarter" idx="11"/>
          </p:nvPr>
        </p:nvSpPr>
        <p:spPr/>
        <p:txBody>
          <a:bodyPr/>
          <a:lstStyle/>
          <a:p>
            <a:pPr>
              <a:defRPr/>
            </a:pPr>
            <a:r>
              <a:rPr lang="en-US" smtClean="0"/>
              <a:t>mcollins</a:t>
            </a:r>
            <a:endParaRPr lang="en-US"/>
          </a:p>
        </p:txBody>
      </p:sp>
      <p:sp>
        <p:nvSpPr>
          <p:cNvPr id="5" name="Slide Number Placeholder 4"/>
          <p:cNvSpPr>
            <a:spLocks noGrp="1"/>
          </p:cNvSpPr>
          <p:nvPr>
            <p:ph type="sldNum" sz="quarter" idx="12"/>
          </p:nvPr>
        </p:nvSpPr>
        <p:spPr/>
        <p:txBody>
          <a:bodyPr/>
          <a:lstStyle/>
          <a:p>
            <a:fld id="{EE6F213B-9266-9544-B7F9-ED2303E29A77}" type="slidenum">
              <a:rPr lang="en-US" smtClean="0"/>
              <a:pPr/>
              <a:t>7</a:t>
            </a:fld>
            <a:endParaRPr lang="en-US"/>
          </a:p>
        </p:txBody>
      </p:sp>
    </p:spTree>
    <p:extLst>
      <p:ext uri="{BB962C8B-B14F-4D97-AF65-F5344CB8AC3E}">
        <p14:creationId xmlns:p14="http://schemas.microsoft.com/office/powerpoint/2010/main" val="621752792"/>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447800"/>
            <a:ext cx="7772400" cy="4572000"/>
          </a:xfrm>
        </p:spPr>
        <p:txBody>
          <a:bodyPr/>
          <a:lstStyle/>
          <a:p>
            <a:pPr marL="0" indent="0" algn="ctr">
              <a:buNone/>
            </a:pPr>
            <a:r>
              <a:rPr lang="en-IE" sz="2400" dirty="0"/>
              <a:t>REV. DR. HUMBERTO MIGUEL YANEZ, </a:t>
            </a:r>
            <a:r>
              <a:rPr lang="en-IE" sz="2400" dirty="0" smtClean="0"/>
              <a:t>SJ ARGENTINA - </a:t>
            </a:r>
            <a:r>
              <a:rPr lang="en-IE" sz="2400" dirty="0"/>
              <a:t>MORAL THEOLOGIAN </a:t>
            </a:r>
            <a:endParaRPr lang="en-IE" sz="2400" dirty="0" smtClean="0"/>
          </a:p>
          <a:p>
            <a:pPr marL="0" indent="0" algn="ctr">
              <a:buNone/>
            </a:pPr>
            <a:r>
              <a:rPr lang="en-IE" sz="2400" dirty="0" smtClean="0"/>
              <a:t> Director </a:t>
            </a:r>
            <a:r>
              <a:rPr lang="en-IE" sz="2400" dirty="0"/>
              <a:t>of the Department of Moral Theology at the Pontifical Gregorian University, professor of moral theology at the Gregorian and the Pontifical Urban </a:t>
            </a:r>
            <a:r>
              <a:rPr lang="en-IE" sz="2400" dirty="0" smtClean="0"/>
              <a:t>University</a:t>
            </a:r>
          </a:p>
          <a:p>
            <a:pPr marL="0" indent="0" algn="ctr">
              <a:buNone/>
            </a:pPr>
            <a:endParaRPr lang="en-IE" sz="2400" dirty="0"/>
          </a:p>
          <a:p>
            <a:pPr marL="0" indent="0" algn="ctr">
              <a:buNone/>
            </a:pPr>
            <a:r>
              <a:rPr lang="en-IE" sz="2800" dirty="0"/>
              <a:t>REV. DR. HANS ZOLLNER, SJ – GERMANY - </a:t>
            </a:r>
            <a:r>
              <a:rPr lang="en-IE" sz="2400" dirty="0"/>
              <a:t>PSYCHOLOGIST</a:t>
            </a:r>
            <a:r>
              <a:rPr lang="en-IE" sz="2800" dirty="0"/>
              <a:t> </a:t>
            </a:r>
            <a:r>
              <a:rPr lang="en-IE" sz="2400" dirty="0" smtClean="0"/>
              <a:t> </a:t>
            </a:r>
          </a:p>
          <a:p>
            <a:pPr marL="0" indent="0" algn="ctr">
              <a:buNone/>
            </a:pPr>
            <a:r>
              <a:rPr lang="en-IE" sz="2400" dirty="0" smtClean="0"/>
              <a:t>President </a:t>
            </a:r>
            <a:r>
              <a:rPr lang="en-IE" sz="2400" dirty="0"/>
              <a:t>of the Centre for Child Protection of the Pontifical Gregorian University and Director and Professor of the Institute of Psychology. </a:t>
            </a:r>
          </a:p>
        </p:txBody>
      </p:sp>
      <p:sp>
        <p:nvSpPr>
          <p:cNvPr id="4" name="Title 1"/>
          <p:cNvSpPr>
            <a:spLocks noGrp="1"/>
          </p:cNvSpPr>
          <p:nvPr>
            <p:ph type="title"/>
          </p:nvPr>
        </p:nvSpPr>
        <p:spPr>
          <a:xfrm>
            <a:off x="685800" y="457200"/>
            <a:ext cx="7772400" cy="838200"/>
          </a:xfrm>
        </p:spPr>
        <p:txBody>
          <a:bodyPr/>
          <a:lstStyle/>
          <a:p>
            <a:r>
              <a:rPr lang="en-US" sz="4200" i="1" dirty="0" smtClean="0"/>
              <a:t>Original Members</a:t>
            </a:r>
            <a:endParaRPr lang="en-US" sz="4200" dirty="0"/>
          </a:p>
        </p:txBody>
      </p:sp>
      <p:sp>
        <p:nvSpPr>
          <p:cNvPr id="2" name="Footer Placeholder 1"/>
          <p:cNvSpPr>
            <a:spLocks noGrp="1"/>
          </p:cNvSpPr>
          <p:nvPr>
            <p:ph type="ftr" sz="quarter" idx="11"/>
          </p:nvPr>
        </p:nvSpPr>
        <p:spPr/>
        <p:txBody>
          <a:bodyPr/>
          <a:lstStyle/>
          <a:p>
            <a:pPr>
              <a:defRPr/>
            </a:pPr>
            <a:r>
              <a:rPr lang="en-US" smtClean="0"/>
              <a:t>mcollins</a:t>
            </a:r>
            <a:endParaRPr lang="en-US"/>
          </a:p>
        </p:txBody>
      </p:sp>
      <p:sp>
        <p:nvSpPr>
          <p:cNvPr id="5" name="Slide Number Placeholder 4"/>
          <p:cNvSpPr>
            <a:spLocks noGrp="1"/>
          </p:cNvSpPr>
          <p:nvPr>
            <p:ph type="sldNum" sz="quarter" idx="12"/>
          </p:nvPr>
        </p:nvSpPr>
        <p:spPr/>
        <p:txBody>
          <a:bodyPr/>
          <a:lstStyle/>
          <a:p>
            <a:fld id="{EE6F213B-9266-9544-B7F9-ED2303E29A77}" type="slidenum">
              <a:rPr lang="en-US" smtClean="0"/>
              <a:pPr/>
              <a:t>8</a:t>
            </a:fld>
            <a:endParaRPr lang="en-US"/>
          </a:p>
        </p:txBody>
      </p:sp>
    </p:spTree>
    <p:extLst>
      <p:ext uri="{BB962C8B-B14F-4D97-AF65-F5344CB8AC3E}">
        <p14:creationId xmlns:p14="http://schemas.microsoft.com/office/powerpoint/2010/main" val="3692100053"/>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447800"/>
            <a:ext cx="7772400" cy="4572000"/>
          </a:xfrm>
        </p:spPr>
        <p:txBody>
          <a:bodyPr/>
          <a:lstStyle/>
          <a:p>
            <a:pPr marL="0" indent="0" algn="ctr">
              <a:buNone/>
            </a:pPr>
            <a:r>
              <a:rPr lang="en-IE" sz="2800" dirty="0"/>
              <a:t>PROFESSOR SHEILA HOLLINS – </a:t>
            </a:r>
            <a:r>
              <a:rPr lang="en-IE" sz="2800" dirty="0" smtClean="0"/>
              <a:t>ENGLAND</a:t>
            </a:r>
          </a:p>
          <a:p>
            <a:pPr marL="0" indent="0" algn="ctr">
              <a:buNone/>
            </a:pPr>
            <a:r>
              <a:rPr lang="en-IE" sz="2400" dirty="0" smtClean="0"/>
              <a:t>PSYCHIATRIST </a:t>
            </a:r>
          </a:p>
          <a:p>
            <a:pPr marL="0" indent="0" algn="ctr">
              <a:buNone/>
            </a:pPr>
            <a:r>
              <a:rPr lang="en-IE" sz="2400" dirty="0" smtClean="0"/>
              <a:t> </a:t>
            </a:r>
            <a:r>
              <a:rPr lang="en-IE" sz="2400" dirty="0"/>
              <a:t>psychotherapist who works with children and adults with intellectual disabilities including those who have been sexually abused, and is a life peer in the House of Lords.  </a:t>
            </a:r>
          </a:p>
          <a:p>
            <a:pPr marL="0" indent="0" algn="ctr">
              <a:buNone/>
            </a:pPr>
            <a:endParaRPr lang="en-IE" sz="2400" dirty="0"/>
          </a:p>
          <a:p>
            <a:pPr marL="0" indent="0" algn="ctr">
              <a:buNone/>
            </a:pPr>
            <a:r>
              <a:rPr lang="en-IE" sz="2800" dirty="0"/>
              <a:t>CARDINAL SEAN O’MALLEY OFM Cap. </a:t>
            </a:r>
            <a:r>
              <a:rPr lang="en-IE" sz="2800" dirty="0" smtClean="0"/>
              <a:t>UNITED STATES</a:t>
            </a:r>
            <a:endParaRPr lang="en-IE" sz="2400" dirty="0" smtClean="0"/>
          </a:p>
          <a:p>
            <a:pPr marL="0" indent="0" algn="ctr">
              <a:buNone/>
            </a:pPr>
            <a:r>
              <a:rPr lang="en-IE" sz="2400" dirty="0"/>
              <a:t>serves as President of the Commission and as Archbishop of Boston, and as a member of the Council of Cardinals which advises His Holiness, Pope Francis</a:t>
            </a:r>
          </a:p>
          <a:p>
            <a:pPr marL="0" indent="0" algn="ctr">
              <a:buNone/>
            </a:pPr>
            <a:r>
              <a:rPr lang="en-IE" sz="2400" dirty="0" smtClean="0"/>
              <a:t>. </a:t>
            </a:r>
            <a:endParaRPr lang="en-IE" sz="2400" dirty="0"/>
          </a:p>
        </p:txBody>
      </p:sp>
      <p:sp>
        <p:nvSpPr>
          <p:cNvPr id="4" name="Title 1"/>
          <p:cNvSpPr>
            <a:spLocks noGrp="1"/>
          </p:cNvSpPr>
          <p:nvPr>
            <p:ph type="title"/>
          </p:nvPr>
        </p:nvSpPr>
        <p:spPr>
          <a:xfrm>
            <a:off x="685800" y="457200"/>
            <a:ext cx="7772400" cy="838200"/>
          </a:xfrm>
        </p:spPr>
        <p:txBody>
          <a:bodyPr/>
          <a:lstStyle/>
          <a:p>
            <a:r>
              <a:rPr lang="en-US" sz="4200" i="1" dirty="0" smtClean="0"/>
              <a:t>Original Members</a:t>
            </a:r>
            <a:endParaRPr lang="en-US" sz="4200" dirty="0"/>
          </a:p>
        </p:txBody>
      </p:sp>
      <p:sp>
        <p:nvSpPr>
          <p:cNvPr id="2" name="Footer Placeholder 1"/>
          <p:cNvSpPr>
            <a:spLocks noGrp="1"/>
          </p:cNvSpPr>
          <p:nvPr>
            <p:ph type="ftr" sz="quarter" idx="11"/>
          </p:nvPr>
        </p:nvSpPr>
        <p:spPr/>
        <p:txBody>
          <a:bodyPr/>
          <a:lstStyle/>
          <a:p>
            <a:pPr>
              <a:defRPr/>
            </a:pPr>
            <a:r>
              <a:rPr lang="en-US" smtClean="0">
                <a:solidFill>
                  <a:srgbClr val="000000"/>
                </a:solidFill>
              </a:rPr>
              <a:t>mcollins</a:t>
            </a:r>
            <a:endParaRPr lang="en-US">
              <a:solidFill>
                <a:srgbClr val="000000"/>
              </a:solidFill>
            </a:endParaRPr>
          </a:p>
        </p:txBody>
      </p:sp>
      <p:sp>
        <p:nvSpPr>
          <p:cNvPr id="5" name="Slide Number Placeholder 4"/>
          <p:cNvSpPr>
            <a:spLocks noGrp="1"/>
          </p:cNvSpPr>
          <p:nvPr>
            <p:ph type="sldNum" sz="quarter" idx="12"/>
          </p:nvPr>
        </p:nvSpPr>
        <p:spPr/>
        <p:txBody>
          <a:bodyPr/>
          <a:lstStyle/>
          <a:p>
            <a:fld id="{EE6F213B-9266-9544-B7F9-ED2303E29A77}" type="slidenum">
              <a:rPr lang="en-US" smtClean="0">
                <a:solidFill>
                  <a:srgbClr val="000000"/>
                </a:solidFill>
              </a:rPr>
              <a:pPr/>
              <a:t>9</a:t>
            </a:fld>
            <a:endParaRPr lang="en-US">
              <a:solidFill>
                <a:srgbClr val="000000"/>
              </a:solidFill>
            </a:endParaRPr>
          </a:p>
        </p:txBody>
      </p:sp>
    </p:spTree>
    <p:extLst>
      <p:ext uri="{BB962C8B-B14F-4D97-AF65-F5344CB8AC3E}">
        <p14:creationId xmlns:p14="http://schemas.microsoft.com/office/powerpoint/2010/main" val="1755861078"/>
      </p:ext>
    </p:ext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3"/>
  <p:tag name="MMPROD_UIDATA" val="&lt;database version=&quot;7.0&quot;&gt;&lt;object type=&quot;1&quot; unique_id=&quot;10001&quot;&gt;&lt;object type=&quot;8&quot; unique_id=&quot;56655&quot;&gt;&lt;/object&gt;&lt;object type=&quot;2&quot; unique_id=&quot;56656&quot;&gt;&lt;object type=&quot;3&quot; unique_id=&quot;56657&quot;&gt;&lt;property id=&quot;20148&quot; value=&quot;5&quot;/&gt;&lt;property id=&quot;20300&quot; value=&quot;Slide 1 - &amp;quot;Understanding and Treating Those Who Sexually Molest Minors&amp;#x0D;&amp;#x0A;&amp;#x0D;&amp;#x0A;&amp;quot;&quot;/&gt;&lt;property id=&quot;20307&quot; value=&quot;262&quot;/&gt;&lt;/object&gt;&lt;object type=&quot;3&quot; unique_id=&quot;56658&quot;&gt;&lt;property id=&quot;20148&quot; value=&quot;5&quot;/&gt;&lt;property id=&quot;20300&quot; value=&quot;Slide 4 - &amp;quot;The Council of Elvira &amp;#x0D;&amp;#x0A;(c. 302 AD)&amp;quot;&quot;/&gt;&lt;property id=&quot;20307&quot; value=&quot;621&quot;/&gt;&lt;/object&gt;&lt;object type=&quot;3&quot; unique_id=&quot;56659&quot;&gt;&lt;property id=&quot;20148&quot; value=&quot;5&quot;/&gt;&lt;property id=&quot;20300&quot; value=&quot;Slide 16&quot;/&gt;&lt;property id=&quot;20307&quot; value=&quot;618&quot;/&gt;&lt;/object&gt;&lt;object type=&quot;3&quot; unique_id=&quot;56660&quot;&gt;&lt;property id=&quot;20148&quot; value=&quot;5&quot;/&gt;&lt;property id=&quot;20300&quot; value=&quot;Slide 17&quot;/&gt;&lt;property id=&quot;20307&quot; value=&quot;619&quot;/&gt;&lt;/object&gt;&lt;object type=&quot;3&quot; unique_id=&quot;56661&quot;&gt;&lt;property id=&quot;20148&quot; value=&quot;5&quot;/&gt;&lt;property id=&quot;20300&quot; value=&quot;Slide 18&quot;/&gt;&lt;property id=&quot;20307&quot; value=&quot;620&quot;/&gt;&lt;/object&gt;&lt;object type=&quot;3&quot; unique_id=&quot;56662&quot;&gt;&lt;property id=&quot;20148&quot; value=&quot;5&quot;/&gt;&lt;property id=&quot;20300&quot; value=&quot;Slide 19 - &amp;quot;In Mercieca transcript we see:&amp;quot;&quot;/&gt;&lt;property id=&quot;20307&quot; value=&quot;648&quot;/&gt;&lt;/object&gt;&lt;object type=&quot;3&quot; unique_id=&quot;56663&quot;&gt;&lt;property id=&quot;20148&quot; value=&quot;5&quot;/&gt;&lt;property id=&quot;20300&quot; value=&quot;Slide 20 - &amp;quot;&amp;#x0D;&amp;#x0A;Discussion Question:&amp;#x0D;&amp;#x0A;&amp;#x0D;&amp;#x0A;In Fr. Mercieca case, what would be the keys to providing a safer environment for him and m&quot;/&gt;&lt;property id=&quot;20307&quot; value=&quot;649&quot;/&gt;&lt;/object&gt;&lt;object type=&quot;3&quot; unique_id=&quot;56667&quot;&gt;&lt;property id=&quot;20148&quot; value=&quot;5&quot;/&gt;&lt;property id=&quot;20300&quot; value=&quot;Slide 21 - &amp;quot;Case Study&amp;quot;&quot;/&gt;&lt;property id=&quot;20307&quot; value=&quot;652&quot;/&gt;&lt;/object&gt;&lt;object type=&quot;3&quot; unique_id=&quot;56668&quot;&gt;&lt;property id=&quot;20148&quot; value=&quot;5&quot;/&gt;&lt;property id=&quot;20300&quot; value=&quot;Slide 22 - &amp;quot;&amp;#x0D;&amp;#x0A;Discussion Question:&amp;#x0D;&amp;#x0A;&amp;#x0D;&amp;#x0A;In the case of Fr. X, what would be the keys to providing a safer environment for him and m&quot;/&gt;&lt;property id=&quot;20307&quot; value=&quot;654&quot;/&gt;&lt;/object&gt;&lt;object type=&quot;3&quot; unique_id=&quot;56669&quot;&gt;&lt;property id=&quot;20148&quot; value=&quot;5&quot;/&gt;&lt;property id=&quot;20300&quot; value=&quot;Slide 13 - &amp;quot;Common Reasons Why Some Adults Sexually Molest Minors&amp;quot;&quot;/&gt;&lt;property id=&quot;20307&quot; value=&quot;628&quot;/&gt;&lt;/object&gt;&lt;object type=&quot;3&quot; unique_id=&quot;56670&quot;&gt;&lt;property id=&quot;20148&quot; value=&quot;5&quot;/&gt;&lt;property id=&quot;20300&quot; value=&quot;Slide 14 - &amp;quot;Some Characteristics of Priests Who Molest Minors &amp;quot;&quot;/&gt;&lt;property id=&quot;20307&quot; value=&quot;629&quot;/&gt;&lt;/object&gt;&lt;object type=&quot;3&quot; unique_id=&quot;56671&quot;&gt;&lt;property id=&quot;20148&quot; value=&quot;5&quot;/&gt;&lt;property id=&quot;20300&quot; value=&quot;Slide 15 - &amp;quot;Common Cognitive Distortions of Child Sexual Abusers&amp;amp;#x09;&amp;quot;&quot;/&gt;&lt;property id=&quot;20307&quot; value=&quot;634&quot;/&gt;&lt;/object&gt;&lt;object type=&quot;3&quot; unique_id=&quot;56672&quot;&gt;&lt;property id=&quot;20148&quot; value=&quot;5&quot;/&gt;&lt;property id=&quot;20300&quot; value=&quot;Slide 23 - &amp;quot;Perhaps the most common error made by individuals new to the field of working with perpetrators of child sexual ab&quot;/&gt;&lt;property id=&quot;20307&quot; value=&quot;653&quot;/&gt;&lt;/object&gt;&lt;object type=&quot;3&quot; unique_id=&quot;56673&quot;&gt;&lt;property id=&quot;20148&quot; value=&quot;5&quot;/&gt;&lt;property id=&quot;20300&quot; value=&quot;Slide 25 - &amp;quot;Treatment Goals for Perpetrators&amp;quot;&quot;/&gt;&lt;property id=&quot;20307&quot; value=&quot;642&quot;/&gt;&lt;/object&gt;&lt;object type=&quot;3&quot; unique_id=&quot;56674&quot;&gt;&lt;property id=&quot;20148&quot; value=&quot;5&quot;/&gt;&lt;property id=&quot;20300&quot; value=&quot;Slide 26 - &amp;quot;Treatment Modalities Used w/Adult Sex Offenders&amp;#x0D;&amp;#x0A;The Safer Society, 1994, survey of 1,086 tx programs&amp;#x0D;&amp;#x0A;&amp;quot;&quot;/&gt;&lt;property id=&quot;20307&quot; value=&quot;638&quot;/&gt;&lt;/object&gt;&lt;object type=&quot;3&quot; unique_id=&quot;56675&quot;&gt;&lt;property id=&quot;20148&quot; value=&quot;5&quot;/&gt;&lt;property id=&quot;20300&quot; value=&quot;Slide 27 - &amp;quot;Treatment Modalities Used w/Offenders (cont)&amp;#x0D;&amp;#x0A;The Safer Society, 1994, survey of 1,086 tx programs&amp;#x0D;&amp;#x0A;&amp;quot;&quot;/&gt;&lt;property id=&quot;20307&quot; value=&quot;639&quot;/&gt;&lt;/object&gt;&lt;object type=&quot;3&quot; unique_id=&quot;56676&quot;&gt;&lt;property id=&quot;20148&quot; value=&quot;5&quot;/&gt;&lt;property id=&quot;20300&quot; value=&quot;Slide 34&quot;/&gt;&lt;property id=&quot;20307&quot; value=&quot;584&quot;/&gt;&lt;/object&gt;&lt;object type=&quot;3&quot; unique_id=&quot;56677&quot;&gt;&lt;property id=&quot;20148&quot; value=&quot;5&quot;/&gt;&lt;property id=&quot;20300&quot; value=&quot;Slide 38&quot;/&gt;&lt;property id=&quot;20307&quot; value=&quot;657&quot;/&gt;&lt;/object&gt;&lt;object type=&quot;3&quot; unique_id=&quot;56678&quot;&gt;&lt;property id=&quot;20148&quot; value=&quot;5&quot;/&gt;&lt;property id=&quot;20300&quot; value=&quot;Slide 35&quot;/&gt;&lt;property id=&quot;20307&quot; value=&quot;601&quot;/&gt;&lt;/object&gt;&lt;object type=&quot;3&quot; unique_id=&quot;56679&quot;&gt;&lt;property id=&quot;20148&quot; value=&quot;5&quot;/&gt;&lt;property id=&quot;20300&quot; value=&quot;Slide 36&quot;/&gt;&lt;property id=&quot;20307&quot; value=&quot;585&quot;/&gt;&lt;/object&gt;&lt;object type=&quot;3&quot; unique_id=&quot;56680&quot;&gt;&lt;property id=&quot;20148&quot; value=&quot;5&quot;/&gt;&lt;property id=&quot;20300&quot; value=&quot;Slide 37&quot;/&gt;&lt;property id=&quot;20307&quot; value=&quot;586&quot;/&gt;&lt;/object&gt;&lt;object type=&quot;3&quot; unique_id=&quot;56681&quot;&gt;&lt;property id=&quot;20148&quot; value=&quot;5&quot;/&gt;&lt;property id=&quot;20300&quot; value=&quot;Slide 39&quot;/&gt;&lt;property id=&quot;20307&quot; value=&quot;659&quot;/&gt;&lt;/object&gt;&lt;object type=&quot;3&quot; unique_id=&quot;56682&quot;&gt;&lt;property id=&quot;20148&quot; value=&quot;5&quot;/&gt;&lt;property id=&quot;20300&quot; value=&quot;Slide 40&quot;/&gt;&lt;property id=&quot;20307&quot; value=&quot;660&quot;/&gt;&lt;/object&gt;&lt;object type=&quot;3&quot; unique_id=&quot;56683&quot;&gt;&lt;property id=&quot;20148&quot; value=&quot;5&quot;/&gt;&lt;property id=&quot;20300&quot; value=&quot;Slide 41&quot;/&gt;&lt;property id=&quot;20307&quot; value=&quot;661&quot;/&gt;&lt;/object&gt;&lt;object type=&quot;3&quot; unique_id=&quot;56684&quot;&gt;&lt;property id=&quot;20148&quot; value=&quot;5&quot;/&gt;&lt;property id=&quot;20300&quot; value=&quot;Slide 42&quot;/&gt;&lt;property id=&quot;20307&quot; value=&quot;658&quot;/&gt;&lt;/object&gt;&lt;object type=&quot;3&quot; unique_id=&quot;56685&quot;&gt;&lt;property id=&quot;20148&quot; value=&quot;5&quot;/&gt;&lt;property id=&quot;20300&quot; value=&quot;Slide 44 - &amp;quot;Case Study&amp;quot;&quot;/&gt;&lt;property id=&quot;20307&quot; value=&quot;662&quot;/&gt;&lt;/object&gt;&lt;object type=&quot;3&quot; unique_id=&quot;56686&quot;&gt;&lt;property id=&quot;20148&quot; value=&quot;5&quot;/&gt;&lt;property id=&quot;20300&quot; value=&quot;Slide 45 - &amp;quot;&amp;#x0D;&amp;#x0A;Discussion Question&amp;#x0D;&amp;#x0A;&amp;#x0D;&amp;#x0A;In the case of Fr. W, how might one combine a Good Lives model with a Risk Management model &quot;/&gt;&lt;property id=&quot;20307&quot; value=&quot;663&quot;/&gt;&lt;/object&gt;&lt;object type=&quot;3&quot; unique_id=&quot;61384&quot;&gt;&lt;property id=&quot;20148&quot; value=&quot;5&quot;/&gt;&lt;property id=&quot;20300&quot; value=&quot;Slide 3 - &amp;quot;   THE OFFENDING MOMENT&amp;quot;&quot;/&gt;&lt;property id=&quot;20307&quot; value=&quot;665&quot;/&gt;&lt;/object&gt;&lt;object type=&quot;3&quot; unique_id=&quot;71859&quot;&gt;&lt;property id=&quot;20148&quot; value=&quot;5&quot;/&gt;&lt;property id=&quot;20300&quot; value=&quot;Slide 5 - &amp;quot;Are all child molesters the same?&amp;quot;&quot;/&gt;&lt;property id=&quot;20307&quot; value=&quot;901&quot;/&gt;&lt;/object&gt;&lt;object type=&quot;3&quot; unique_id=&quot;71860&quot;&gt;&lt;property id=&quot;20148&quot; value=&quot;5&quot;/&gt;&lt;property id=&quot;20300&quot; value=&quot;Slide 8 - &amp;quot;Are priests more likely to molest?&amp;quot;&quot;/&gt;&lt;property id=&quot;20307&quot; value=&quot;905&quot;/&gt;&lt;/object&gt;&lt;object type=&quot;3&quot; unique_id=&quot;71861&quot;&gt;&lt;property id=&quot;20148&quot; value=&quot;5&quot;/&gt;&lt;property id=&quot;20300&quot; value=&quot;Slide 9 - &amp;quot;Who or What is to Blame?&amp;quot;&quot;/&gt;&lt;property id=&quot;20307&quot; value=&quot;906&quot;/&gt;&lt;/object&gt;&lt;object type=&quot;3&quot; unique_id=&quot;71862&quot;&gt;&lt;property id=&quot;20148&quot; value=&quot;5&quot;/&gt;&lt;property id=&quot;20300&quot; value=&quot;Slide 10 - &amp;quot;Is this a homosexual problem?&amp;quot;&quot;/&gt;&lt;property id=&quot;20307&quot; value=&quot;907&quot;/&gt;&lt;/object&gt;&lt;object type=&quot;3&quot; unique_id=&quot;71864&quot;&gt;&lt;property id=&quot;20148&quot; value=&quot;5&quot;/&gt;&lt;property id=&quot;20300&quot; value=&quot;Slide 11 - &amp;quot;Common Reasons Why Some Adults Sexually Molest Minors&amp;quot;&quot;/&gt;&lt;property id=&quot;20307&quot; value=&quot;909&quot;/&gt;&lt;/object&gt;&lt;object type=&quot;3&quot; unique_id=&quot;71865&quot;&gt;&lt;property id=&quot;20148&quot; value=&quot;5&quot;/&gt;&lt;property id=&quot;20300&quot; value=&quot;Slide 12 - &amp;quot;Psychosexual versus Psychosocial Disorder&amp;quot;&quot;/&gt;&lt;property id=&quot;20307&quot; value=&quot;902&quot;/&gt;&lt;/object&gt;&lt;object type=&quot;3&quot; unique_id=&quot;71866&quot;&gt;&lt;property id=&quot;20148&quot; value=&quot;5&quot;/&gt;&lt;property id=&quot;20300&quot; value=&quot;Slide 6 - &amp;quot;A Common Profile of Some Child Molesters&amp;quot;&quot;/&gt;&lt;property id=&quot;20307&quot; value=&quot;903&quot;/&gt;&lt;/object&gt;&lt;object type=&quot;3&quot; unique_id=&quot;71867&quot;&gt;&lt;property id=&quot;20148&quot; value=&quot;5&quot;/&gt;&lt;property id=&quot;20300&quot; value=&quot;Slide 46 - &amp;quot;The Victims of Child Sexual Abuse&amp;quot;&quot;/&gt;&lt;property id=&quot;20307&quot; value=&quot;904&quot;/&gt;&lt;/object&gt;&lt;object type=&quot;3&quot; unique_id=&quot;71868&quot;&gt;&lt;property id=&quot;20148&quot; value=&quot;5&quot;/&gt;&lt;property id=&quot;20300&quot; value=&quot;Slide 47 - &amp;quot;Sexually Traumatized &amp;amp; Abused Persons&amp;quot;&quot;/&gt;&lt;property id=&quot;20307&quot; value=&quot;673&quot;/&gt;&lt;/object&gt;&lt;object type=&quot;3&quot; unique_id=&quot;71869&quot;&gt;&lt;property id=&quot;20148&quot; value=&quot;5&quot;/&gt;&lt;property id=&quot;20300&quot; value=&quot;Slide 48 - &amp;quot;Impact of Child Sexual Abuse&amp;quot;&quot;/&gt;&lt;property id=&quot;20307&quot; value=&quot;677&quot;/&gt;&lt;/object&gt;&lt;object type=&quot;3&quot; unique_id=&quot;71870&quot;&gt;&lt;property id=&quot;20148&quot; value=&quot;5&quot;/&gt;&lt;property id=&quot;20300&quot; value=&quot;Slide 50 - &amp;quot;Victims of Abuse by Priests&amp;quot;&quot;/&gt;&lt;property id=&quot;20307&quot; value=&quot;675&quot;/&gt;&lt;/object&gt;&lt;object type=&quot;3&quot; unique_id=&quot;71871&quot;&gt;&lt;property id=&quot;20148&quot; value=&quot;5&quot;/&gt;&lt;property id=&quot;20300&quot; value=&quot;Slide 51 - &amp;quot;Victims of Clerical Sexual Misconduct&amp;quot;&quot;/&gt;&lt;property id=&quot;20307&quot; value=&quot;680&quot;/&gt;&lt;/object&gt;&lt;object type=&quot;3&quot; unique_id=&quot;71872&quot;&gt;&lt;property id=&quot;20148&quot; value=&quot;5&quot;/&gt;&lt;property id=&quot;20300&quot; value=&quot;Slide 52&quot;/&gt;&lt;property id=&quot;20307&quot; value=&quot;681&quot;/&gt;&lt;/object&gt;&lt;object type=&quot;3&quot; unique_id=&quot;71873&quot;&gt;&lt;property id=&quot;20148&quot; value=&quot;5&quot;/&gt;&lt;property id=&quot;20300&quot; value=&quot;Slide 53 - &amp;quot;SUPPORT CELIBACY REQUIREMENT?&amp;#x0D;&amp;#x0A;Sample = 1,013 active lay Catholics&amp;#x0D;&amp;#x0A;“I support the requirement that priests live a c&quot;/&gt;&lt;property id=&quot;20307&quot; value=&quot;682&quot;/&gt;&lt;/object&gt;&lt;object type=&quot;3&quot; unique_id=&quot;71874&quot;&gt;&lt;property id=&quot;20148&quot; value=&quot;5&quot;/&gt;&lt;property id=&quot;20300&quot; value=&quot;Slide 54 - &amp;quot;CONFIDENCE IN CHURCH?&amp;#x0D;&amp;#x0A;Sample = 1,013 active lay Catholics&amp;#x0D;&amp;#x0A;“I trust the Catholic Church to take care of problems wi&quot;/&gt;&lt;property id=&quot;20307&quot; value=&quot;683&quot;/&gt;&lt;/object&gt;&lt;object type=&quot;3&quot; unique_id=&quot;71875&quot;&gt;&lt;property id=&quot;20148&quot; value=&quot;5&quot;/&gt;&lt;property id=&quot;20300&quot; value=&quot;Slide 55 - &amp;quot;OVERALL, SATISFIED WITH CHURCH?&amp;#x0D;&amp;#x0A;Sample = 1,013 active lay Catholics&amp;#x0D;&amp;#x0A;“Overall, I am satisfied with the Catholic Chu&quot;/&gt;&lt;property id=&quot;20307&quot; value=&quot;684&quot;/&gt;&lt;/object&gt;&lt;object type=&quot;3&quot; unique_id=&quot;71876&quot;&gt;&lt;property id=&quot;20148&quot; value=&quot;5&quot;/&gt;&lt;property id=&quot;20300&quot; value=&quot;Slide 56 - &amp;quot;OVERALL, SATISFIED WITH PRIESTS?&amp;#x0D;&amp;#x0A;Sample = 1,013 active lay Catholics&amp;#x0D;&amp;#x0A;“Overall, I am satisfied with the priests tha&quot;/&gt;&lt;property id=&quot;20307&quot; value=&quot;685&quot;/&gt;&lt;/object&gt;&lt;object type=&quot;3&quot; unique_id=&quot;71877&quot;&gt;&lt;property id=&quot;20148&quot; value=&quot;5&quot;/&gt;&lt;property id=&quot;20300&quot; value=&quot;Slide 57 - &amp;quot;EROSION IN LEADERSHIP?&amp;#x0D;&amp;#x0A;Sample = 1,013 active lay Catholics&amp;#x0D;&amp;#x0A;“I look to the Church to provide guidance on issues of &quot;/&gt;&lt;property id=&quot;20307&quot; value=&quot;686&quot;/&gt;&lt;/object&gt;&lt;object type=&quot;3&quot; unique_id=&quot;71878&quot;&gt;&lt;property id=&quot;20148&quot; value=&quot;5&quot;/&gt;&lt;property id=&quot;20300&quot; value=&quot;Slide 58 - &amp;quot;DECLINE IN CONFIDENCE&amp;#x0D;&amp;#x0A;Sample = 1,013 active lay Catholics&amp;#x0D;&amp;#x0A;“When a new priest arrives in our parish, I wonder if he&quot;/&gt;&lt;property id=&quot;20307&quot; value=&quot;687&quot;/&gt;&lt;/object&gt;&lt;object type=&quot;3&quot; unique_id=&quot;71879&quot;&gt;&lt;property id=&quot;20148&quot; value=&quot;5&quot;/&gt;&lt;property id=&quot;20300&quot; value=&quot;Slide 59 - &amp;quot;TRUST CHURCH WITH CHILDREN?&amp;#x0D;&amp;#x0A;Sample = 1,013 active lay Catholics&amp;#x0D;&amp;#x0A;“I would send my child to a Catholic summer camp.”&quot;/&gt;&lt;property id=&quot;20307&quot; value=&quot;688&quot;/&gt;&lt;/object&gt;&lt;object type=&quot;3&quot; unique_id=&quot;71880&quot;&gt;&lt;property id=&quot;20148&quot; value=&quot;5&quot;/&gt;&lt;property id=&quot;20300&quot; value=&quot;Slide 60 - &amp;quot;DAMAGING FUTURE VOCATIONS?&amp;#x0D;&amp;#x0A;Sample = 1,013 active lay Catholics&amp;#x0D;&amp;#x0A;“If I had a son, I would be pleased if he wanted to&quot;/&gt;&lt;property id=&quot;20307&quot; value=&quot;689&quot;/&gt;&lt;/object&gt;&lt;object type=&quot;3&quot; unique_id=&quot;71881&quot;&gt;&lt;property id=&quot;20148&quot; value=&quot;5&quot;/&gt;&lt;property id=&quot;20300&quot; value=&quot;Slide 43 - &amp;quot;Can they be cured?&amp;quot;&quot;/&gt;&lt;property id=&quot;20307&quot; value=&quot;698&quot;/&gt;&lt;/object&gt;&lt;object type=&quot;3&quot; unique_id=&quot;71890&quot;&gt;&lt;property id=&quot;20148&quot; value=&quot;5&quot;/&gt;&lt;property id=&quot;20300&quot; value=&quot;Slide 61 - &amp;quot;“Our task is to reflect on the problems of the present moment with great openness of spirit, knowing that the Chur&quot;/&gt;&lt;property id=&quot;20307&quot; value=&quot;707&quot;/&gt;&lt;/object&gt;&lt;object type=&quot;3&quot; unique_id=&quot;71891&quot;&gt;&lt;property id=&quot;20148&quot; value=&quot;5&quot;/&gt;&lt;property id=&quot;20300&quot; value=&quot;Slide 62 - &amp;quot;“We pledge ourselves to act in a way that manifests our accountability to God, to his people, and to one another i&quot;/&gt;&lt;property id=&quot;20307&quot; value=&quot;708&quot;/&gt;&lt;/object&gt;&lt;object type=&quot;3&quot; unique_id=&quot;71892&quot;&gt;&lt;property id=&quot;20148&quot; value=&quot;5&quot;/&gt;&lt;property id=&quot;20300&quot; value=&quot;Slide 63 - &amp;quot;Resolutions Needed&amp;quot;&quot;/&gt;&lt;property id=&quot;20307&quot; value=&quot;709&quot;/&gt;&lt;/object&gt;&lt;object type=&quot;3&quot; unique_id=&quot;71893&quot;&gt;&lt;property id=&quot;20148&quot; value=&quot;5&quot;/&gt;&lt;property id=&quot;20300&quot; value=&quot;Slide 64 - &amp;quot;“Zero tolerance”?&amp;quot;&quot;/&gt;&lt;property id=&quot;20307&quot; value=&quot;710&quot;/&gt;&lt;/object&gt;&lt;object type=&quot;3&quot; unique_id=&quot;71903&quot;&gt;&lt;property id=&quot;20148&quot; value=&quot;5&quot;/&gt;&lt;property id=&quot;20300&quot; value=&quot;Slide 49 - &amp;quot;PROTECT THE CHILD&amp;quot;&quot;/&gt;&lt;property id=&quot;20307&quot; value=&quot;726&quot;/&gt;&lt;/object&gt;&lt;object type=&quot;3&quot; unique_id=&quot;71954&quot;&gt;&lt;property id=&quot;20148&quot; value=&quot;5&quot;/&gt;&lt;property id=&quot;20300&quot; value=&quot;Slide 65 - &amp;quot;When assessing and treating alleged perpetrators of child sexual abuse,&amp;#x0D;&amp;#x0A;BE ALERT TO DENIAL!!!!&amp;quot;&quot;/&gt;&lt;property id=&quot;20307&quot; value=&quot;777&quot;/&gt;&lt;/object&gt;&lt;object type=&quot;3&quot; unique_id=&quot;71973&quot;&gt;&lt;property id=&quot;20148&quot; value=&quot;5&quot;/&gt;&lt;property id=&quot;20300&quot; value=&quot;Slide 66 - &amp;quot;“Our task is to reflect on the problems of the present moment with great openness of spirit, knowing that the Chur&quot;/&gt;&lt;property id=&quot;20307&quot; value=&quot;796&quot;/&gt;&lt;/object&gt;&lt;object type=&quot;3&quot; unique_id=&quot;71976&quot;&gt;&lt;property id=&quot;20148&quot; value=&quot;5&quot;/&gt;&lt;property id=&quot;20300&quot; value=&quot;Slide 67 - &amp;quot;Resolutions Needed&amp;quot;&quot;/&gt;&lt;property id=&quot;20307&quot; value=&quot;799&quot;/&gt;&lt;/object&gt;&lt;object type=&quot;3&quot; unique_id=&quot;71977&quot;&gt;&lt;property id=&quot;20148&quot; value=&quot;5&quot;/&gt;&lt;property id=&quot;20300&quot; value=&quot;Slide 68 - &amp;quot;Can priests/religious be returned to ministry after treatment for sexually molesting minors?&amp;quot;&quot;/&gt;&lt;property id=&quot;20307&quot; value=&quot;800&quot;/&gt;&lt;/object&gt;&lt;object type=&quot;3&quot; unique_id=&quot;71980&quot;&gt;&lt;property id=&quot;20148&quot; value=&quot;5&quot;/&gt;&lt;property id=&quot;20300&quot; value=&quot;Slide 69 - &amp;quot;What is the safest course of action for children?&amp;#x0D;&amp;#x0A;What is the safest course for the Church&amp;quot;&quot;/&gt;&lt;property id=&quot;20307&quot; value=&quot;803&quot;/&gt;&lt;/object&gt;&lt;object type=&quot;3&quot; unique_id=&quot;71984&quot;&gt;&lt;property id=&quot;20148&quot; value=&quot;5&quot;/&gt;&lt;property id=&quot;20300&quot; value=&quot;Slide 2 - &amp;quot;The Most Important Action for Church and Society is PREVENTION&amp;quot;&quot;/&gt;&lt;property id=&quot;20307&quot; value=&quot;807&quot;/&gt;&lt;/object&gt;&lt;object type=&quot;3&quot; unique_id=&quot;72008&quot;&gt;&lt;property id=&quot;20148&quot; value=&quot;5&quot;/&gt;&lt;property id=&quot;20300&quot; value=&quot;Slide 70 - &amp;quot;What did we learn?&amp;quot;&quot;/&gt;&lt;property id=&quot;20307&quot; value=&quot;831&quot;/&gt;&lt;/object&gt;&lt;object type=&quot;3&quot; unique_id=&quot;72013&quot;&gt;&lt;property id=&quot;20148&quot; value=&quot;5&quot;/&gt;&lt;property id=&quot;20300&quot; value=&quot;Slide 71 - &amp;quot;  How to deal with alleged perpetrators?&amp;quot;&quot;/&gt;&lt;property id=&quot;20307&quot; value=&quot;836&quot;/&gt;&lt;/object&gt;&lt;object type=&quot;3&quot; unique_id=&quot;72020&quot;&gt;&lt;property id=&quot;20148&quot; value=&quot;5&quot;/&gt;&lt;property id=&quot;20300&quot; value=&quot;Slide 72 - &amp;quot;Intervening with Alleged Perpetrators&amp;quot;&quot;/&gt;&lt;property id=&quot;20307&quot; value=&quot;843&quot;/&gt;&lt;/object&gt;&lt;object type=&quot;3&quot; unique_id=&quot;72065&quot;&gt;&lt;property id=&quot;20148&quot; value=&quot;5&quot;/&gt;&lt;property id=&quot;20300&quot; value=&quot;Slide 73 - &amp;quot;What do we know about women who abuse and/or exploit?&amp;quot;&quot;/&gt;&lt;property id=&quot;20307&quot; value=&quot;888&quot;/&gt;&lt;/object&gt;&lt;object type=&quot;3&quot; unique_id=&quot;72068&quot;&gt;&lt;property id=&quot;20148&quot; value=&quot;5&quot;/&gt;&lt;property id=&quot;20300&quot; value=&quot;Slide 74 - &amp;quot;Characteristics of Women Who Sexually Abuse or Exploit:&amp;quot;&quot;/&gt;&lt;property id=&quot;20307&quot; value=&quot;891&quot;/&gt;&lt;/object&gt;&lt;object type=&quot;3&quot; unique_id=&quot;72069&quot;&gt;&lt;property id=&quot;20148&quot; value=&quot;5&quot;/&gt;&lt;property id=&quot;20300&quot; value=&quot;Slide 75 - &amp;quot;Why do women abuse or exploit?&amp;quot;&quot;/&gt;&lt;property id=&quot;20307&quot; value=&quot;892&quot;/&gt;&lt;/object&gt;&lt;object type=&quot;3&quot; unique_id=&quot;72070&quot;&gt;&lt;property id=&quot;20148&quot; value=&quot;5&quot;/&gt;&lt;property id=&quot;20300&quot; value=&quot;Slide 76 - &amp;quot;Abusers who have been abused:&amp;quot;&quot;/&gt;&lt;property id=&quot;20307&quot; value=&quot;893&quot;/&gt;&lt;/object&gt;&lt;object type=&quot;3&quot; unique_id=&quot;72071&quot;&gt;&lt;property id=&quot;20148&quot; value=&quot;5&quot;/&gt;&lt;property id=&quot;20300&quot; value=&quot;Slide 77 - &amp;quot;Abusers who have been abused:&amp;quot;&quot;/&gt;&lt;property id=&quot;20307&quot; value=&quot;894&quot;/&gt;&lt;/object&gt;&lt;object type=&quot;3&quot; unique_id=&quot;72072&quot;&gt;&lt;property id=&quot;20148&quot; value=&quot;5&quot;/&gt;&lt;property id=&quot;20300&quot; value=&quot;Slide 78 - &amp;quot;Some Red Flags:&amp;quot;&quot;/&gt;&lt;property id=&quot;20307&quot; value=&quot;895&quot;/&gt;&lt;/object&gt;&lt;object type=&quot;3&quot; unique_id=&quot;72073&quot;&gt;&lt;property id=&quot;20148&quot; value=&quot;5&quot;/&gt;&lt;property id=&quot;20300&quot; value=&quot;Slide 79 - &amp;quot;Who are likely victims of sexual abuse or exploitation by women religious?&amp;quot;&quot;/&gt;&lt;property id=&quot;20307&quot; value=&quot;896&quot;/&gt;&lt;/object&gt;&lt;object type=&quot;3&quot; unique_id=&quot;73592&quot;&gt;&lt;property id=&quot;20148&quot; value=&quot;5&quot;/&gt;&lt;property id=&quot;20300&quot; value=&quot;Slide 24 - &amp;quot;    Denial – Lying Spectrum&amp;quot;&quot;/&gt;&lt;property id=&quot;20307&quot; value=&quot;915&quot;/&gt;&lt;/object&gt;&lt;object type=&quot;3&quot; unique_id=&quot;73593&quot;&gt;&lt;property id=&quot;20148&quot; value=&quot;5&quot;/&gt;&lt;property id=&quot;20300&quot; value=&quot;Slide 28 - &amp;quot;SLI’s Treatment Program for Perpetrators of CSA&amp;quot;&quot;/&gt;&lt;property id=&quot;20307&quot; value=&quot;910&quot;/&gt;&lt;/object&gt;&lt;object type=&quot;3&quot; unique_id=&quot;73594&quot;&gt;&lt;property id=&quot;20148&quot; value=&quot;5&quot;/&gt;&lt;property id=&quot;20300&quot; value=&quot;Slide 29 - &amp;quot;More Notes on the Treatment Program at SLI&amp;quot;&quot;/&gt;&lt;property id=&quot;20307&quot; value=&quot;911&quot;/&gt;&lt;/object&gt;&lt;object type=&quot;3&quot; unique_id=&quot;73595&quot;&gt;&lt;property id=&quot;20148&quot; value=&quot;5&quot;/&gt;&lt;property id=&quot;20300&quot; value=&quot;Slide 32 - &amp;quot;Potential Suicidality of Accused&amp;quot;&quot;/&gt;&lt;property id=&quot;20307&quot; value=&quot;913&quot;/&gt;&lt;/object&gt;&lt;object type=&quot;3&quot; unique_id=&quot;73596&quot;&gt;&lt;property id=&quot;20148&quot; value=&quot;5&quot;/&gt;&lt;property id=&quot;20300&quot; value=&quot;Slide 33 - &amp;quot;Assessing Suicidality: Risk Indicators&amp;quot;&quot;/&gt;&lt;property id=&quot;20307&quot; value=&quot;914&quot;/&gt;&lt;/object&gt;&lt;object type=&quot;3&quot; unique_id=&quot;73597&quot;&gt;&lt;property id=&quot;20148&quot; value=&quot;5&quot;/&gt;&lt;property id=&quot;20300&quot; value=&quot;Slide 30 - &amp;quot;&amp;amp;#x09;&amp;amp;#x09;Continuing Care&amp;quot;&quot;/&gt;&lt;property id=&quot;20307&quot; value=&quot;912&quot;/&gt;&lt;/object&gt;&lt;object type=&quot;3&quot; unique_id=&quot;73598&quot;&gt;&lt;property id=&quot;20148&quot; value=&quot;5&quot;/&gt;&lt;property id=&quot;20300&quot; value=&quot;Slide 31 - &amp;quot;Safety Plans for Known Offenders&amp;quot;&quot;/&gt;&lt;property id=&quot;20307&quot; value=&quot;916&quot;/&gt;&lt;/object&gt;&lt;object type=&quot;3&quot; unique_id=&quot;74700&quot;&gt;&lt;property id=&quot;20148&quot; value=&quot;5&quot;/&gt;&lt;property id=&quot;20300&quot; value=&quot;Slide 7 - &amp;quot;RED FLAGS&amp;#x0D;&amp;#x0A;FOR CHILD SEXUAL ABUSE&amp;quot;&quot;/&gt;&lt;property id=&quot;20307&quot; value=&quot;917&quot;/&gt;&lt;/object&gt;&lt;/object&gt;&lt;/object&gt;&lt;/database&gt;"/>
  <p:tag name="SECTOMILLISECCONVERTED" val="1"/>
</p:tagLst>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16336</TotalTime>
  <Words>1087</Words>
  <Application>Microsoft Office PowerPoint</Application>
  <PresentationFormat>On-screen Show (4:3)</PresentationFormat>
  <Paragraphs>232</Paragraphs>
  <Slides>28</Slides>
  <Notes>5</Notes>
  <HiddenSlides>0</HiddenSlides>
  <MMClips>0</MMClips>
  <ScaleCrop>false</ScaleCrop>
  <HeadingPairs>
    <vt:vector size="4" baseType="variant">
      <vt:variant>
        <vt:lpstr>Theme</vt:lpstr>
      </vt:variant>
      <vt:variant>
        <vt:i4>2</vt:i4>
      </vt:variant>
      <vt:variant>
        <vt:lpstr>Slide Titles</vt:lpstr>
      </vt:variant>
      <vt:variant>
        <vt:i4>28</vt:i4>
      </vt:variant>
    </vt:vector>
  </HeadingPairs>
  <TitlesOfParts>
    <vt:vector size="30" baseType="lpstr">
      <vt:lpstr>Default Design</vt:lpstr>
      <vt:lpstr>Office Theme</vt:lpstr>
      <vt:lpstr>Pontifical Commission for the Protection of Minors   Marie Collins</vt:lpstr>
      <vt:lpstr>Pontifical Commission for the Protection of Minors</vt:lpstr>
      <vt:lpstr>Pontifical Commission for the Protection of Minors</vt:lpstr>
      <vt:lpstr>Pontifical Commission for the Protection of Minors</vt:lpstr>
      <vt:lpstr>Pontifical Commission for the Protection of Minors</vt:lpstr>
      <vt:lpstr>Original Members</vt:lpstr>
      <vt:lpstr>Original Members</vt:lpstr>
      <vt:lpstr>Original Members</vt:lpstr>
      <vt:lpstr>Original Members</vt:lpstr>
      <vt:lpstr>Original Members</vt:lpstr>
      <vt:lpstr>Original Members</vt:lpstr>
      <vt:lpstr>Pontifical Commission for the Protection of Minors</vt:lpstr>
      <vt:lpstr>Latest members</vt:lpstr>
      <vt:lpstr>Latest members</vt:lpstr>
      <vt:lpstr>Latest members</vt:lpstr>
      <vt:lpstr>Latest members</vt:lpstr>
      <vt:lpstr>Latest members</vt:lpstr>
      <vt:lpstr>Summary of Full Membership</vt:lpstr>
      <vt:lpstr>17 members on 5 continents</vt:lpstr>
      <vt:lpstr>Skills and experience represented on the Commission</vt:lpstr>
      <vt:lpstr>How will Commission carry out its’ work?</vt:lpstr>
      <vt:lpstr>How will Commission carry out its’ work?</vt:lpstr>
      <vt:lpstr>How will Commission carry out its’ work?</vt:lpstr>
      <vt:lpstr>How will Commission carry out its’ work?</vt:lpstr>
      <vt:lpstr>PowerPoint Presentation</vt:lpstr>
      <vt:lpstr>Guidelines Working Group</vt:lpstr>
      <vt:lpstr>Guidelines Working Group</vt:lpstr>
      <vt:lpstr>Questions and Answers</vt:lpstr>
    </vt:vector>
  </TitlesOfParts>
  <Company>stluke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fruit of the Spirit is love, joy, peace, patience, kindness, generosity, faithfulness, gentleness, self-control.     NAB, Galatians 5:22</dc:title>
  <dc:creator>Customer</dc:creator>
  <cp:lastModifiedBy>Niall Moore</cp:lastModifiedBy>
  <cp:revision>445</cp:revision>
  <cp:lastPrinted>2013-11-24T11:37:09Z</cp:lastPrinted>
  <dcterms:created xsi:type="dcterms:W3CDTF">2001-11-30T20:03:57Z</dcterms:created>
  <dcterms:modified xsi:type="dcterms:W3CDTF">2015-03-04T10:11:06Z</dcterms:modified>
</cp:coreProperties>
</file>