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03" r:id="rId3"/>
    <p:sldId id="324" r:id="rId4"/>
    <p:sldId id="336" r:id="rId5"/>
    <p:sldId id="325" r:id="rId6"/>
    <p:sldId id="334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76" d="100"/>
          <a:sy n="76" d="100"/>
        </p:scale>
        <p:origin x="-132" y="-72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F77E5-E602-4835-B631-AA6781A82696}" type="datetimeFigureOut">
              <a:rPr lang="en-IE" smtClean="0"/>
              <a:t>25/02/2015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86DC8-03B2-4EE5-B060-120673BC505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5015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46CDE90A-8546-4CC1-A2D3-EBA26A021F21}" type="slidenum">
              <a:rPr lang="en-GB" sz="1200" smtClean="0"/>
              <a:pPr eaLnBrk="1" hangingPunct="1">
                <a:defRPr/>
              </a:pPr>
              <a:t>4</a:t>
            </a:fld>
            <a:endParaRPr lang="en-GB" sz="1200" smtClean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6CDCF-872E-4D2D-A167-6B0894BE5A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32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  <p:sldLayoutId id="2147483652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Box 3"/>
          <p:cNvSpPr txBox="1">
            <a:spLocks noChangeArrowheads="1"/>
          </p:cNvSpPr>
          <p:nvPr/>
        </p:nvSpPr>
        <p:spPr bwMode="auto">
          <a:xfrm>
            <a:off x="533400" y="2579688"/>
            <a:ext cx="663088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B5323"/>
                </a:solidFill>
                <a:latin typeface="Calibri" pitchFamily="34" charset="0"/>
              </a:rPr>
              <a:t>Safeguarding Children</a:t>
            </a:r>
          </a:p>
          <a:p>
            <a:endParaRPr lang="en-US" sz="4000" b="1" dirty="0" smtClean="0">
              <a:solidFill>
                <a:srgbClr val="0D0D0D"/>
              </a:solidFill>
              <a:latin typeface="Calibri" pitchFamily="34" charset="0"/>
            </a:endParaRPr>
          </a:p>
          <a:p>
            <a:r>
              <a:rPr lang="en-US" sz="4000" b="1" dirty="0" smtClean="0">
                <a:solidFill>
                  <a:srgbClr val="0D0D0D"/>
                </a:solidFill>
                <a:latin typeface="Calibri" pitchFamily="34" charset="0"/>
              </a:rPr>
              <a:t>Revised Standards </a:t>
            </a:r>
            <a:endParaRPr lang="en-US" sz="4000" b="1" dirty="0">
              <a:solidFill>
                <a:srgbClr val="0D0D0D"/>
              </a:solidFill>
              <a:latin typeface="Calibri" pitchFamily="34" charset="0"/>
            </a:endParaRPr>
          </a:p>
          <a:p>
            <a:endParaRPr lang="en-IE" sz="4000" b="1" dirty="0">
              <a:solidFill>
                <a:srgbClr val="0D0D0D"/>
              </a:solidFill>
              <a:latin typeface="Calibri" pitchFamily="34" charset="0"/>
            </a:endParaRPr>
          </a:p>
          <a:p>
            <a:r>
              <a:rPr lang="en-IE" sz="4000" b="1" dirty="0" smtClean="0">
                <a:solidFill>
                  <a:srgbClr val="0D0D0D"/>
                </a:solidFill>
                <a:latin typeface="Calibri" pitchFamily="34" charset="0"/>
              </a:rPr>
              <a:t>2015</a:t>
            </a:r>
            <a:endParaRPr lang="en-US" sz="4000" b="1" dirty="0">
              <a:solidFill>
                <a:srgbClr val="0D0D0D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b="1" dirty="0" smtClean="0"/>
              <a:t>4. Care and Management of the Respondent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3921299"/>
          </a:xfrm>
        </p:spPr>
        <p:txBody>
          <a:bodyPr/>
          <a:lstStyle/>
          <a:p>
            <a:r>
              <a:rPr lang="en-IE" b="1" dirty="0" smtClean="0">
                <a:solidFill>
                  <a:srgbClr val="00B050"/>
                </a:solidFill>
              </a:rPr>
              <a:t>Support Personnel in place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Process to inform respondent and if necessary an Interim Management plan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Process after the conclusion of the civil authority investigation leading to a Preliminary Investigation/Collecting the Proofs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Monitoring and supervision</a:t>
            </a:r>
            <a:endParaRPr lang="en-IE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473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703"/>
            <a:ext cx="8229600" cy="1143000"/>
          </a:xfrm>
        </p:spPr>
        <p:txBody>
          <a:bodyPr/>
          <a:lstStyle/>
          <a:p>
            <a:r>
              <a:rPr lang="en-IE" sz="3200" b="1" dirty="0" smtClean="0"/>
              <a:t>5. Training and Support for Keeping Children Safe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B050"/>
                </a:solidFill>
              </a:rPr>
              <a:t>Induction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Training Needs analysis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Basic training programmes in place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Role Specific Training</a:t>
            </a:r>
          </a:p>
          <a:p>
            <a:r>
              <a:rPr lang="en-IE" b="1" dirty="0" smtClean="0">
                <a:solidFill>
                  <a:srgbClr val="0070C0"/>
                </a:solidFill>
              </a:rPr>
              <a:t>Children and Guardians provided with information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Supervision and Support</a:t>
            </a:r>
            <a:endParaRPr lang="en-IE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80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IE" sz="3000" b="1" dirty="0" smtClean="0"/>
              <a:t>6. Communicating the Church’s Safeguarding Message</a:t>
            </a:r>
            <a:endParaRPr lang="en-IE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Written Communications Plan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Information available and on display</a:t>
            </a:r>
          </a:p>
          <a:p>
            <a:r>
              <a:rPr lang="en-IE" b="1" dirty="0" smtClean="0">
                <a:solidFill>
                  <a:srgbClr val="0070C0"/>
                </a:solidFill>
              </a:rPr>
              <a:t>Information for those whose first language is not </a:t>
            </a:r>
            <a:r>
              <a:rPr lang="en-IE" b="1" dirty="0">
                <a:solidFill>
                  <a:srgbClr val="0070C0"/>
                </a:solidFill>
              </a:rPr>
              <a:t>E</a:t>
            </a:r>
            <a:r>
              <a:rPr lang="en-IE" b="1" dirty="0" smtClean="0">
                <a:solidFill>
                  <a:srgbClr val="0070C0"/>
                </a:solidFill>
              </a:rPr>
              <a:t>nglish; user friendly information.</a:t>
            </a:r>
          </a:p>
          <a:p>
            <a:r>
              <a:rPr lang="en-IE" b="1" dirty="0" smtClean="0">
                <a:solidFill>
                  <a:srgbClr val="0070C0"/>
                </a:solidFill>
              </a:rPr>
              <a:t>Links with other to promote safeguarding in the area (regular liaison as per Ferns report)</a:t>
            </a:r>
            <a:endParaRPr lang="en-I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0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b="1" dirty="0" smtClean="0"/>
              <a:t>7. Implementing and Monitoring the Standards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Safeguarding Plan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Annual audits and internal report from the DLP and Safeguarding Committee to the Church Authority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Reviews by NBSCCCI</a:t>
            </a:r>
            <a:endParaRPr lang="en-IE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96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b="1" dirty="0" smtClean="0"/>
              <a:t>Consultation and Timeline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/>
              <a:t>Drafts Issued to Bishops, CORI and IMU – March 2015</a:t>
            </a:r>
          </a:p>
          <a:p>
            <a:r>
              <a:rPr lang="en-IE" b="1" dirty="0" smtClean="0"/>
              <a:t>Responses back through above June 2015</a:t>
            </a:r>
          </a:p>
          <a:p>
            <a:r>
              <a:rPr lang="en-IE" b="1" dirty="0" smtClean="0"/>
              <a:t>Editing, proofing etc. by September 2015</a:t>
            </a:r>
          </a:p>
          <a:p>
            <a:r>
              <a:rPr lang="en-IE" b="1" dirty="0" smtClean="0"/>
              <a:t>Induction September 2015 – December 2015</a:t>
            </a:r>
          </a:p>
          <a:p>
            <a:r>
              <a:rPr lang="en-IE" b="1" dirty="0" smtClean="0"/>
              <a:t>Adoption January 2016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2326837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6979" y="1641409"/>
            <a:ext cx="712879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marL="571500" indent="-5715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Proposed Changes in Legislation</a:t>
            </a:r>
          </a:p>
          <a:p>
            <a:pPr marL="571500" indent="-5715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Developments in Practice</a:t>
            </a:r>
          </a:p>
          <a:p>
            <a:pPr marL="571500" indent="-5715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Experience of Safeguarding Reviews </a:t>
            </a:r>
          </a:p>
          <a:p>
            <a:pPr marL="571500" indent="-5715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Request for Guidance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 dirty="0" smtClean="0"/>
              <a:t>Background</a:t>
            </a:r>
            <a:endParaRPr lang="en-I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b="1" dirty="0" smtClean="0"/>
              <a:t>Structure of “Safeguarding Children” (Revised)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IE" dirty="0" smtClean="0"/>
              <a:t>Overarching Policy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Creating and Maintaining Safe Environments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Responding and reporting allegations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Care of the Complainant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Care and Management of the Respondent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Training and Support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Communicating the Church’s Safeguarding Message</a:t>
            </a:r>
          </a:p>
          <a:p>
            <a:pPr lvl="1">
              <a:spcBef>
                <a:spcPts val="0"/>
              </a:spcBef>
            </a:pPr>
            <a:r>
              <a:rPr lang="en-IE" b="1" dirty="0" smtClean="0"/>
              <a:t>Implementation and Monitoring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1147601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/>
          <p:cNvSpPr>
            <a:spLocks/>
          </p:cNvSpPr>
          <p:nvPr/>
        </p:nvSpPr>
        <p:spPr bwMode="auto">
          <a:xfrm>
            <a:off x="3627438" y="2330450"/>
            <a:ext cx="2138362" cy="2393950"/>
          </a:xfrm>
          <a:custGeom>
            <a:avLst/>
            <a:gdLst>
              <a:gd name="T0" fmla="*/ 1153956 w 1690"/>
              <a:gd name="T1" fmla="*/ 259709 h 1862"/>
              <a:gd name="T2" fmla="*/ 1184324 w 1690"/>
              <a:gd name="T3" fmla="*/ 187710 h 1862"/>
              <a:gd name="T4" fmla="*/ 1252650 w 1690"/>
              <a:gd name="T5" fmla="*/ 107998 h 1862"/>
              <a:gd name="T6" fmla="*/ 1212160 w 1690"/>
              <a:gd name="T7" fmla="*/ 38571 h 1862"/>
              <a:gd name="T8" fmla="*/ 1047671 w 1690"/>
              <a:gd name="T9" fmla="*/ 0 h 1862"/>
              <a:gd name="T10" fmla="*/ 900896 w 1690"/>
              <a:gd name="T11" fmla="*/ 69427 h 1862"/>
              <a:gd name="T12" fmla="*/ 898365 w 1690"/>
              <a:gd name="T13" fmla="*/ 143997 h 1862"/>
              <a:gd name="T14" fmla="*/ 984406 w 1690"/>
              <a:gd name="T15" fmla="*/ 221138 h 1862"/>
              <a:gd name="T16" fmla="*/ 956569 w 1690"/>
              <a:gd name="T17" fmla="*/ 287994 h 1862"/>
              <a:gd name="T18" fmla="*/ 339101 w 1690"/>
              <a:gd name="T19" fmla="*/ 660843 h 1862"/>
              <a:gd name="T20" fmla="*/ 268244 w 1690"/>
              <a:gd name="T21" fmla="*/ 650558 h 1862"/>
              <a:gd name="T22" fmla="*/ 247999 w 1690"/>
              <a:gd name="T23" fmla="*/ 534846 h 1862"/>
              <a:gd name="T24" fmla="*/ 179673 w 1690"/>
              <a:gd name="T25" fmla="*/ 498847 h 1862"/>
              <a:gd name="T26" fmla="*/ 50612 w 1690"/>
              <a:gd name="T27" fmla="*/ 593988 h 1862"/>
              <a:gd name="T28" fmla="*/ 0 w 1690"/>
              <a:gd name="T29" fmla="*/ 758556 h 1862"/>
              <a:gd name="T30" fmla="*/ 37959 w 1690"/>
              <a:gd name="T31" fmla="*/ 827983 h 1862"/>
              <a:gd name="T32" fmla="*/ 141714 w 1690"/>
              <a:gd name="T33" fmla="*/ 807412 h 1862"/>
              <a:gd name="T34" fmla="*/ 217632 w 1690"/>
              <a:gd name="T35" fmla="*/ 817697 h 1862"/>
              <a:gd name="T36" fmla="*/ 225224 w 1690"/>
              <a:gd name="T37" fmla="*/ 1481112 h 1862"/>
              <a:gd name="T38" fmla="*/ 217632 w 1690"/>
              <a:gd name="T39" fmla="*/ 1589110 h 1862"/>
              <a:gd name="T40" fmla="*/ 131592 w 1690"/>
              <a:gd name="T41" fmla="*/ 1581396 h 1862"/>
              <a:gd name="T42" fmla="*/ 45551 w 1690"/>
              <a:gd name="T43" fmla="*/ 1571110 h 1862"/>
              <a:gd name="T44" fmla="*/ 7592 w 1690"/>
              <a:gd name="T45" fmla="*/ 1673965 h 1862"/>
              <a:gd name="T46" fmla="*/ 75918 w 1690"/>
              <a:gd name="T47" fmla="*/ 1830819 h 1862"/>
              <a:gd name="T48" fmla="*/ 202448 w 1690"/>
              <a:gd name="T49" fmla="*/ 1902817 h 1862"/>
              <a:gd name="T50" fmla="*/ 258122 w 1690"/>
              <a:gd name="T51" fmla="*/ 1853961 h 1862"/>
              <a:gd name="T52" fmla="*/ 285958 w 1690"/>
              <a:gd name="T53" fmla="*/ 1740821 h 1862"/>
              <a:gd name="T54" fmla="*/ 374530 w 1690"/>
              <a:gd name="T55" fmla="*/ 1758820 h 1862"/>
              <a:gd name="T56" fmla="*/ 969222 w 1690"/>
              <a:gd name="T57" fmla="*/ 2113670 h 1862"/>
              <a:gd name="T58" fmla="*/ 981875 w 1690"/>
              <a:gd name="T59" fmla="*/ 2183097 h 1862"/>
              <a:gd name="T60" fmla="*/ 893304 w 1690"/>
              <a:gd name="T61" fmla="*/ 2260239 h 1862"/>
              <a:gd name="T62" fmla="*/ 908488 w 1690"/>
              <a:gd name="T63" fmla="*/ 2337380 h 1862"/>
              <a:gd name="T64" fmla="*/ 1070446 w 1690"/>
              <a:gd name="T65" fmla="*/ 2393950 h 1862"/>
              <a:gd name="T66" fmla="*/ 1222283 w 1690"/>
              <a:gd name="T67" fmla="*/ 2347665 h 1862"/>
              <a:gd name="T68" fmla="*/ 1252650 w 1690"/>
              <a:gd name="T69" fmla="*/ 2270524 h 1862"/>
              <a:gd name="T70" fmla="*/ 1166609 w 1690"/>
              <a:gd name="T71" fmla="*/ 2190811 h 1862"/>
              <a:gd name="T72" fmla="*/ 1161548 w 1690"/>
              <a:gd name="T73" fmla="*/ 2123956 h 1862"/>
              <a:gd name="T74" fmla="*/ 1753710 w 1690"/>
              <a:gd name="T75" fmla="*/ 1774249 h 1862"/>
              <a:gd name="T76" fmla="*/ 1842281 w 1690"/>
              <a:gd name="T77" fmla="*/ 1735678 h 1862"/>
              <a:gd name="T78" fmla="*/ 1877710 w 1690"/>
              <a:gd name="T79" fmla="*/ 1838533 h 1862"/>
              <a:gd name="T80" fmla="*/ 1923260 w 1690"/>
              <a:gd name="T81" fmla="*/ 1902817 h 1862"/>
              <a:gd name="T82" fmla="*/ 2042199 w 1690"/>
              <a:gd name="T83" fmla="*/ 1856533 h 1862"/>
              <a:gd name="T84" fmla="*/ 2125709 w 1690"/>
              <a:gd name="T85" fmla="*/ 1709964 h 1862"/>
              <a:gd name="T86" fmla="*/ 2105464 w 1690"/>
              <a:gd name="T87" fmla="*/ 1583967 h 1862"/>
              <a:gd name="T88" fmla="*/ 2027015 w 1690"/>
              <a:gd name="T89" fmla="*/ 1573681 h 1862"/>
              <a:gd name="T90" fmla="*/ 1923260 w 1690"/>
              <a:gd name="T91" fmla="*/ 1594252 h 1862"/>
              <a:gd name="T92" fmla="*/ 1910607 w 1690"/>
              <a:gd name="T93" fmla="*/ 1496540 h 1862"/>
              <a:gd name="T94" fmla="*/ 1913138 w 1690"/>
              <a:gd name="T95" fmla="*/ 815126 h 1862"/>
              <a:gd name="T96" fmla="*/ 1976403 w 1690"/>
              <a:gd name="T97" fmla="*/ 786841 h 1862"/>
              <a:gd name="T98" fmla="*/ 2085219 w 1690"/>
              <a:gd name="T99" fmla="*/ 822840 h 1862"/>
              <a:gd name="T100" fmla="*/ 2135831 w 1690"/>
              <a:gd name="T101" fmla="*/ 758556 h 1862"/>
              <a:gd name="T102" fmla="*/ 2100403 w 1690"/>
              <a:gd name="T103" fmla="*/ 601702 h 1862"/>
              <a:gd name="T104" fmla="*/ 1968811 w 1690"/>
              <a:gd name="T105" fmla="*/ 485990 h 1862"/>
              <a:gd name="T106" fmla="*/ 1895424 w 1690"/>
              <a:gd name="T107" fmla="*/ 514275 h 1862"/>
              <a:gd name="T108" fmla="*/ 1875179 w 1690"/>
              <a:gd name="T109" fmla="*/ 627415 h 1862"/>
              <a:gd name="T110" fmla="*/ 1811914 w 1690"/>
              <a:gd name="T111" fmla="*/ 655701 h 186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90" h="1862">
                <a:moveTo>
                  <a:pt x="982" y="242"/>
                </a:moveTo>
                <a:lnTo>
                  <a:pt x="982" y="242"/>
                </a:lnTo>
                <a:lnTo>
                  <a:pt x="960" y="236"/>
                </a:lnTo>
                <a:lnTo>
                  <a:pt x="936" y="224"/>
                </a:lnTo>
                <a:lnTo>
                  <a:pt x="926" y="218"/>
                </a:lnTo>
                <a:lnTo>
                  <a:pt x="918" y="212"/>
                </a:lnTo>
                <a:lnTo>
                  <a:pt x="912" y="202"/>
                </a:lnTo>
                <a:lnTo>
                  <a:pt x="910" y="194"/>
                </a:lnTo>
                <a:lnTo>
                  <a:pt x="912" y="182"/>
                </a:lnTo>
                <a:lnTo>
                  <a:pt x="914" y="172"/>
                </a:lnTo>
                <a:lnTo>
                  <a:pt x="918" y="164"/>
                </a:lnTo>
                <a:lnTo>
                  <a:pt x="922" y="158"/>
                </a:lnTo>
                <a:lnTo>
                  <a:pt x="936" y="146"/>
                </a:lnTo>
                <a:lnTo>
                  <a:pt x="950" y="138"/>
                </a:lnTo>
                <a:lnTo>
                  <a:pt x="964" y="130"/>
                </a:lnTo>
                <a:lnTo>
                  <a:pt x="978" y="120"/>
                </a:lnTo>
                <a:lnTo>
                  <a:pt x="982" y="112"/>
                </a:lnTo>
                <a:lnTo>
                  <a:pt x="986" y="104"/>
                </a:lnTo>
                <a:lnTo>
                  <a:pt x="990" y="96"/>
                </a:lnTo>
                <a:lnTo>
                  <a:pt x="990" y="84"/>
                </a:lnTo>
                <a:lnTo>
                  <a:pt x="990" y="72"/>
                </a:lnTo>
                <a:lnTo>
                  <a:pt x="986" y="62"/>
                </a:lnTo>
                <a:lnTo>
                  <a:pt x="982" y="54"/>
                </a:lnTo>
                <a:lnTo>
                  <a:pt x="974" y="44"/>
                </a:lnTo>
                <a:lnTo>
                  <a:pt x="966" y="36"/>
                </a:lnTo>
                <a:lnTo>
                  <a:pt x="958" y="30"/>
                </a:lnTo>
                <a:lnTo>
                  <a:pt x="936" y="18"/>
                </a:lnTo>
                <a:lnTo>
                  <a:pt x="912" y="10"/>
                </a:lnTo>
                <a:lnTo>
                  <a:pt x="888" y="4"/>
                </a:lnTo>
                <a:lnTo>
                  <a:pt x="866" y="0"/>
                </a:lnTo>
                <a:lnTo>
                  <a:pt x="846" y="0"/>
                </a:lnTo>
                <a:lnTo>
                  <a:pt x="828" y="0"/>
                </a:lnTo>
                <a:lnTo>
                  <a:pt x="804" y="4"/>
                </a:lnTo>
                <a:lnTo>
                  <a:pt x="780" y="10"/>
                </a:lnTo>
                <a:lnTo>
                  <a:pt x="756" y="18"/>
                </a:lnTo>
                <a:lnTo>
                  <a:pt x="736" y="30"/>
                </a:lnTo>
                <a:lnTo>
                  <a:pt x="726" y="36"/>
                </a:lnTo>
                <a:lnTo>
                  <a:pt x="718" y="44"/>
                </a:lnTo>
                <a:lnTo>
                  <a:pt x="712" y="54"/>
                </a:lnTo>
                <a:lnTo>
                  <a:pt x="706" y="62"/>
                </a:lnTo>
                <a:lnTo>
                  <a:pt x="704" y="72"/>
                </a:lnTo>
                <a:lnTo>
                  <a:pt x="702" y="84"/>
                </a:lnTo>
                <a:lnTo>
                  <a:pt x="704" y="96"/>
                </a:lnTo>
                <a:lnTo>
                  <a:pt x="706" y="104"/>
                </a:lnTo>
                <a:lnTo>
                  <a:pt x="710" y="112"/>
                </a:lnTo>
                <a:lnTo>
                  <a:pt x="716" y="120"/>
                </a:lnTo>
                <a:lnTo>
                  <a:pt x="728" y="130"/>
                </a:lnTo>
                <a:lnTo>
                  <a:pt x="742" y="138"/>
                </a:lnTo>
                <a:lnTo>
                  <a:pt x="758" y="146"/>
                </a:lnTo>
                <a:lnTo>
                  <a:pt x="770" y="158"/>
                </a:lnTo>
                <a:lnTo>
                  <a:pt x="776" y="164"/>
                </a:lnTo>
                <a:lnTo>
                  <a:pt x="778" y="172"/>
                </a:lnTo>
                <a:lnTo>
                  <a:pt x="782" y="182"/>
                </a:lnTo>
                <a:lnTo>
                  <a:pt x="782" y="194"/>
                </a:lnTo>
                <a:lnTo>
                  <a:pt x="780" y="202"/>
                </a:lnTo>
                <a:lnTo>
                  <a:pt x="774" y="212"/>
                </a:lnTo>
                <a:lnTo>
                  <a:pt x="766" y="218"/>
                </a:lnTo>
                <a:lnTo>
                  <a:pt x="756" y="224"/>
                </a:lnTo>
                <a:lnTo>
                  <a:pt x="734" y="236"/>
                </a:lnTo>
                <a:lnTo>
                  <a:pt x="712" y="242"/>
                </a:lnTo>
                <a:lnTo>
                  <a:pt x="446" y="238"/>
                </a:lnTo>
                <a:lnTo>
                  <a:pt x="306" y="484"/>
                </a:lnTo>
                <a:lnTo>
                  <a:pt x="288" y="500"/>
                </a:lnTo>
                <a:lnTo>
                  <a:pt x="268" y="514"/>
                </a:lnTo>
                <a:lnTo>
                  <a:pt x="258" y="518"/>
                </a:lnTo>
                <a:lnTo>
                  <a:pt x="248" y="522"/>
                </a:lnTo>
                <a:lnTo>
                  <a:pt x="238" y="522"/>
                </a:lnTo>
                <a:lnTo>
                  <a:pt x="230" y="520"/>
                </a:lnTo>
                <a:lnTo>
                  <a:pt x="220" y="514"/>
                </a:lnTo>
                <a:lnTo>
                  <a:pt x="212" y="506"/>
                </a:lnTo>
                <a:lnTo>
                  <a:pt x="208" y="498"/>
                </a:lnTo>
                <a:lnTo>
                  <a:pt x="204" y="490"/>
                </a:lnTo>
                <a:lnTo>
                  <a:pt x="200" y="474"/>
                </a:lnTo>
                <a:lnTo>
                  <a:pt x="200" y="458"/>
                </a:lnTo>
                <a:lnTo>
                  <a:pt x="200" y="442"/>
                </a:lnTo>
                <a:lnTo>
                  <a:pt x="198" y="424"/>
                </a:lnTo>
                <a:lnTo>
                  <a:pt x="196" y="416"/>
                </a:lnTo>
                <a:lnTo>
                  <a:pt x="190" y="410"/>
                </a:lnTo>
                <a:lnTo>
                  <a:pt x="184" y="402"/>
                </a:lnTo>
                <a:lnTo>
                  <a:pt x="174" y="396"/>
                </a:lnTo>
                <a:lnTo>
                  <a:pt x="164" y="390"/>
                </a:lnTo>
                <a:lnTo>
                  <a:pt x="154" y="388"/>
                </a:lnTo>
                <a:lnTo>
                  <a:pt x="142" y="388"/>
                </a:lnTo>
                <a:lnTo>
                  <a:pt x="132" y="390"/>
                </a:lnTo>
                <a:lnTo>
                  <a:pt x="122" y="392"/>
                </a:lnTo>
                <a:lnTo>
                  <a:pt x="110" y="398"/>
                </a:lnTo>
                <a:lnTo>
                  <a:pt x="90" y="410"/>
                </a:lnTo>
                <a:lnTo>
                  <a:pt x="70" y="426"/>
                </a:lnTo>
                <a:lnTo>
                  <a:pt x="54" y="444"/>
                </a:lnTo>
                <a:lnTo>
                  <a:pt x="40" y="462"/>
                </a:lnTo>
                <a:lnTo>
                  <a:pt x="30" y="478"/>
                </a:lnTo>
                <a:lnTo>
                  <a:pt x="20" y="496"/>
                </a:lnTo>
                <a:lnTo>
                  <a:pt x="12" y="516"/>
                </a:lnTo>
                <a:lnTo>
                  <a:pt x="4" y="540"/>
                </a:lnTo>
                <a:lnTo>
                  <a:pt x="0" y="566"/>
                </a:lnTo>
                <a:lnTo>
                  <a:pt x="0" y="590"/>
                </a:lnTo>
                <a:lnTo>
                  <a:pt x="2" y="602"/>
                </a:lnTo>
                <a:lnTo>
                  <a:pt x="4" y="612"/>
                </a:lnTo>
                <a:lnTo>
                  <a:pt x="8" y="622"/>
                </a:lnTo>
                <a:lnTo>
                  <a:pt x="14" y="630"/>
                </a:lnTo>
                <a:lnTo>
                  <a:pt x="20" y="638"/>
                </a:lnTo>
                <a:lnTo>
                  <a:pt x="30" y="644"/>
                </a:lnTo>
                <a:lnTo>
                  <a:pt x="40" y="650"/>
                </a:lnTo>
                <a:lnTo>
                  <a:pt x="50" y="652"/>
                </a:lnTo>
                <a:lnTo>
                  <a:pt x="58" y="652"/>
                </a:lnTo>
                <a:lnTo>
                  <a:pt x="68" y="652"/>
                </a:lnTo>
                <a:lnTo>
                  <a:pt x="82" y="646"/>
                </a:lnTo>
                <a:lnTo>
                  <a:pt x="98" y="638"/>
                </a:lnTo>
                <a:lnTo>
                  <a:pt x="112" y="628"/>
                </a:lnTo>
                <a:lnTo>
                  <a:pt x="128" y="624"/>
                </a:lnTo>
                <a:lnTo>
                  <a:pt x="136" y="622"/>
                </a:lnTo>
                <a:lnTo>
                  <a:pt x="144" y="622"/>
                </a:lnTo>
                <a:lnTo>
                  <a:pt x="154" y="626"/>
                </a:lnTo>
                <a:lnTo>
                  <a:pt x="166" y="630"/>
                </a:lnTo>
                <a:lnTo>
                  <a:pt x="172" y="636"/>
                </a:lnTo>
                <a:lnTo>
                  <a:pt x="176" y="646"/>
                </a:lnTo>
                <a:lnTo>
                  <a:pt x="178" y="656"/>
                </a:lnTo>
                <a:lnTo>
                  <a:pt x="180" y="668"/>
                </a:lnTo>
                <a:lnTo>
                  <a:pt x="176" y="692"/>
                </a:lnTo>
                <a:lnTo>
                  <a:pt x="172" y="714"/>
                </a:lnTo>
                <a:lnTo>
                  <a:pt x="48" y="928"/>
                </a:lnTo>
                <a:lnTo>
                  <a:pt x="178" y="1152"/>
                </a:lnTo>
                <a:lnTo>
                  <a:pt x="184" y="1174"/>
                </a:lnTo>
                <a:lnTo>
                  <a:pt x="186" y="1200"/>
                </a:lnTo>
                <a:lnTo>
                  <a:pt x="186" y="1212"/>
                </a:lnTo>
                <a:lnTo>
                  <a:pt x="184" y="1222"/>
                </a:lnTo>
                <a:lnTo>
                  <a:pt x="178" y="1230"/>
                </a:lnTo>
                <a:lnTo>
                  <a:pt x="172" y="1236"/>
                </a:lnTo>
                <a:lnTo>
                  <a:pt x="162" y="1242"/>
                </a:lnTo>
                <a:lnTo>
                  <a:pt x="152" y="1244"/>
                </a:lnTo>
                <a:lnTo>
                  <a:pt x="142" y="1246"/>
                </a:lnTo>
                <a:lnTo>
                  <a:pt x="134" y="1244"/>
                </a:lnTo>
                <a:lnTo>
                  <a:pt x="118" y="1238"/>
                </a:lnTo>
                <a:lnTo>
                  <a:pt x="104" y="1230"/>
                </a:lnTo>
                <a:lnTo>
                  <a:pt x="90" y="1222"/>
                </a:lnTo>
                <a:lnTo>
                  <a:pt x="74" y="1216"/>
                </a:lnTo>
                <a:lnTo>
                  <a:pt x="66" y="1214"/>
                </a:lnTo>
                <a:lnTo>
                  <a:pt x="56" y="1216"/>
                </a:lnTo>
                <a:lnTo>
                  <a:pt x="48" y="1218"/>
                </a:lnTo>
                <a:lnTo>
                  <a:pt x="36" y="1222"/>
                </a:lnTo>
                <a:lnTo>
                  <a:pt x="28" y="1228"/>
                </a:lnTo>
                <a:lnTo>
                  <a:pt x="20" y="1236"/>
                </a:lnTo>
                <a:lnTo>
                  <a:pt x="14" y="1246"/>
                </a:lnTo>
                <a:lnTo>
                  <a:pt x="10" y="1256"/>
                </a:lnTo>
                <a:lnTo>
                  <a:pt x="8" y="1266"/>
                </a:lnTo>
                <a:lnTo>
                  <a:pt x="6" y="1278"/>
                </a:lnTo>
                <a:lnTo>
                  <a:pt x="6" y="1302"/>
                </a:lnTo>
                <a:lnTo>
                  <a:pt x="12" y="1328"/>
                </a:lnTo>
                <a:lnTo>
                  <a:pt x="18" y="1350"/>
                </a:lnTo>
                <a:lnTo>
                  <a:pt x="26" y="1372"/>
                </a:lnTo>
                <a:lnTo>
                  <a:pt x="36" y="1390"/>
                </a:lnTo>
                <a:lnTo>
                  <a:pt x="46" y="1406"/>
                </a:lnTo>
                <a:lnTo>
                  <a:pt x="60" y="1424"/>
                </a:lnTo>
                <a:lnTo>
                  <a:pt x="78" y="1442"/>
                </a:lnTo>
                <a:lnTo>
                  <a:pt x="96" y="1458"/>
                </a:lnTo>
                <a:lnTo>
                  <a:pt x="118" y="1470"/>
                </a:lnTo>
                <a:lnTo>
                  <a:pt x="128" y="1474"/>
                </a:lnTo>
                <a:lnTo>
                  <a:pt x="138" y="1478"/>
                </a:lnTo>
                <a:lnTo>
                  <a:pt x="150" y="1480"/>
                </a:lnTo>
                <a:lnTo>
                  <a:pt x="160" y="1480"/>
                </a:lnTo>
                <a:lnTo>
                  <a:pt x="170" y="1476"/>
                </a:lnTo>
                <a:lnTo>
                  <a:pt x="180" y="1472"/>
                </a:lnTo>
                <a:lnTo>
                  <a:pt x="190" y="1466"/>
                </a:lnTo>
                <a:lnTo>
                  <a:pt x="196" y="1458"/>
                </a:lnTo>
                <a:lnTo>
                  <a:pt x="202" y="1450"/>
                </a:lnTo>
                <a:lnTo>
                  <a:pt x="204" y="1442"/>
                </a:lnTo>
                <a:lnTo>
                  <a:pt x="208" y="1426"/>
                </a:lnTo>
                <a:lnTo>
                  <a:pt x="208" y="1410"/>
                </a:lnTo>
                <a:lnTo>
                  <a:pt x="208" y="1392"/>
                </a:lnTo>
                <a:lnTo>
                  <a:pt x="210" y="1376"/>
                </a:lnTo>
                <a:lnTo>
                  <a:pt x="214" y="1368"/>
                </a:lnTo>
                <a:lnTo>
                  <a:pt x="218" y="1362"/>
                </a:lnTo>
                <a:lnTo>
                  <a:pt x="226" y="1354"/>
                </a:lnTo>
                <a:lnTo>
                  <a:pt x="236" y="1348"/>
                </a:lnTo>
                <a:lnTo>
                  <a:pt x="244" y="1344"/>
                </a:lnTo>
                <a:lnTo>
                  <a:pt x="254" y="1346"/>
                </a:lnTo>
                <a:lnTo>
                  <a:pt x="264" y="1348"/>
                </a:lnTo>
                <a:lnTo>
                  <a:pt x="276" y="1354"/>
                </a:lnTo>
                <a:lnTo>
                  <a:pt x="296" y="1368"/>
                </a:lnTo>
                <a:lnTo>
                  <a:pt x="312" y="1384"/>
                </a:lnTo>
                <a:lnTo>
                  <a:pt x="448" y="1620"/>
                </a:lnTo>
                <a:lnTo>
                  <a:pt x="712" y="1620"/>
                </a:lnTo>
                <a:lnTo>
                  <a:pt x="734" y="1628"/>
                </a:lnTo>
                <a:lnTo>
                  <a:pt x="756" y="1638"/>
                </a:lnTo>
                <a:lnTo>
                  <a:pt x="766" y="1644"/>
                </a:lnTo>
                <a:lnTo>
                  <a:pt x="774" y="1652"/>
                </a:lnTo>
                <a:lnTo>
                  <a:pt x="780" y="1660"/>
                </a:lnTo>
                <a:lnTo>
                  <a:pt x="782" y="1668"/>
                </a:lnTo>
                <a:lnTo>
                  <a:pt x="782" y="1680"/>
                </a:lnTo>
                <a:lnTo>
                  <a:pt x="778" y="1690"/>
                </a:lnTo>
                <a:lnTo>
                  <a:pt x="776" y="1698"/>
                </a:lnTo>
                <a:lnTo>
                  <a:pt x="770" y="1704"/>
                </a:lnTo>
                <a:lnTo>
                  <a:pt x="758" y="1716"/>
                </a:lnTo>
                <a:lnTo>
                  <a:pt x="742" y="1724"/>
                </a:lnTo>
                <a:lnTo>
                  <a:pt x="728" y="1732"/>
                </a:lnTo>
                <a:lnTo>
                  <a:pt x="716" y="1742"/>
                </a:lnTo>
                <a:lnTo>
                  <a:pt x="710" y="1750"/>
                </a:lnTo>
                <a:lnTo>
                  <a:pt x="706" y="1758"/>
                </a:lnTo>
                <a:lnTo>
                  <a:pt x="704" y="1766"/>
                </a:lnTo>
                <a:lnTo>
                  <a:pt x="702" y="1778"/>
                </a:lnTo>
                <a:lnTo>
                  <a:pt x="704" y="1790"/>
                </a:lnTo>
                <a:lnTo>
                  <a:pt x="706" y="1800"/>
                </a:lnTo>
                <a:lnTo>
                  <a:pt x="712" y="1810"/>
                </a:lnTo>
                <a:lnTo>
                  <a:pt x="718" y="1818"/>
                </a:lnTo>
                <a:lnTo>
                  <a:pt x="726" y="1826"/>
                </a:lnTo>
                <a:lnTo>
                  <a:pt x="736" y="1832"/>
                </a:lnTo>
                <a:lnTo>
                  <a:pt x="756" y="1844"/>
                </a:lnTo>
                <a:lnTo>
                  <a:pt x="780" y="1852"/>
                </a:lnTo>
                <a:lnTo>
                  <a:pt x="804" y="1858"/>
                </a:lnTo>
                <a:lnTo>
                  <a:pt x="828" y="1862"/>
                </a:lnTo>
                <a:lnTo>
                  <a:pt x="846" y="1862"/>
                </a:lnTo>
                <a:lnTo>
                  <a:pt x="866" y="1862"/>
                </a:lnTo>
                <a:lnTo>
                  <a:pt x="888" y="1858"/>
                </a:lnTo>
                <a:lnTo>
                  <a:pt x="912" y="1852"/>
                </a:lnTo>
                <a:lnTo>
                  <a:pt x="936" y="1844"/>
                </a:lnTo>
                <a:lnTo>
                  <a:pt x="958" y="1832"/>
                </a:lnTo>
                <a:lnTo>
                  <a:pt x="966" y="1826"/>
                </a:lnTo>
                <a:lnTo>
                  <a:pt x="974" y="1818"/>
                </a:lnTo>
                <a:lnTo>
                  <a:pt x="982" y="1810"/>
                </a:lnTo>
                <a:lnTo>
                  <a:pt x="986" y="1800"/>
                </a:lnTo>
                <a:lnTo>
                  <a:pt x="990" y="1790"/>
                </a:lnTo>
                <a:lnTo>
                  <a:pt x="990" y="1778"/>
                </a:lnTo>
                <a:lnTo>
                  <a:pt x="990" y="1766"/>
                </a:lnTo>
                <a:lnTo>
                  <a:pt x="986" y="1758"/>
                </a:lnTo>
                <a:lnTo>
                  <a:pt x="982" y="1750"/>
                </a:lnTo>
                <a:lnTo>
                  <a:pt x="978" y="1742"/>
                </a:lnTo>
                <a:lnTo>
                  <a:pt x="964" y="1732"/>
                </a:lnTo>
                <a:lnTo>
                  <a:pt x="950" y="1724"/>
                </a:lnTo>
                <a:lnTo>
                  <a:pt x="936" y="1716"/>
                </a:lnTo>
                <a:lnTo>
                  <a:pt x="922" y="1704"/>
                </a:lnTo>
                <a:lnTo>
                  <a:pt x="918" y="1698"/>
                </a:lnTo>
                <a:lnTo>
                  <a:pt x="914" y="1690"/>
                </a:lnTo>
                <a:lnTo>
                  <a:pt x="912" y="1680"/>
                </a:lnTo>
                <a:lnTo>
                  <a:pt x="910" y="1668"/>
                </a:lnTo>
                <a:lnTo>
                  <a:pt x="912" y="1660"/>
                </a:lnTo>
                <a:lnTo>
                  <a:pt x="918" y="1652"/>
                </a:lnTo>
                <a:lnTo>
                  <a:pt x="926" y="1644"/>
                </a:lnTo>
                <a:lnTo>
                  <a:pt x="936" y="1638"/>
                </a:lnTo>
                <a:lnTo>
                  <a:pt x="960" y="1628"/>
                </a:lnTo>
                <a:lnTo>
                  <a:pt x="982" y="1620"/>
                </a:lnTo>
                <a:lnTo>
                  <a:pt x="1248" y="1620"/>
                </a:lnTo>
                <a:lnTo>
                  <a:pt x="1386" y="1380"/>
                </a:lnTo>
                <a:lnTo>
                  <a:pt x="1402" y="1366"/>
                </a:lnTo>
                <a:lnTo>
                  <a:pt x="1420" y="1354"/>
                </a:lnTo>
                <a:lnTo>
                  <a:pt x="1430" y="1350"/>
                </a:lnTo>
                <a:lnTo>
                  <a:pt x="1440" y="1348"/>
                </a:lnTo>
                <a:lnTo>
                  <a:pt x="1448" y="1348"/>
                </a:lnTo>
                <a:lnTo>
                  <a:pt x="1456" y="1350"/>
                </a:lnTo>
                <a:lnTo>
                  <a:pt x="1464" y="1356"/>
                </a:lnTo>
                <a:lnTo>
                  <a:pt x="1472" y="1364"/>
                </a:lnTo>
                <a:lnTo>
                  <a:pt x="1478" y="1372"/>
                </a:lnTo>
                <a:lnTo>
                  <a:pt x="1480" y="1380"/>
                </a:lnTo>
                <a:lnTo>
                  <a:pt x="1484" y="1396"/>
                </a:lnTo>
                <a:lnTo>
                  <a:pt x="1484" y="1412"/>
                </a:lnTo>
                <a:lnTo>
                  <a:pt x="1484" y="1430"/>
                </a:lnTo>
                <a:lnTo>
                  <a:pt x="1486" y="1446"/>
                </a:lnTo>
                <a:lnTo>
                  <a:pt x="1490" y="1454"/>
                </a:lnTo>
                <a:lnTo>
                  <a:pt x="1494" y="1460"/>
                </a:lnTo>
                <a:lnTo>
                  <a:pt x="1502" y="1468"/>
                </a:lnTo>
                <a:lnTo>
                  <a:pt x="1510" y="1474"/>
                </a:lnTo>
                <a:lnTo>
                  <a:pt x="1520" y="1480"/>
                </a:lnTo>
                <a:lnTo>
                  <a:pt x="1530" y="1482"/>
                </a:lnTo>
                <a:lnTo>
                  <a:pt x="1542" y="1482"/>
                </a:lnTo>
                <a:lnTo>
                  <a:pt x="1552" y="1480"/>
                </a:lnTo>
                <a:lnTo>
                  <a:pt x="1564" y="1478"/>
                </a:lnTo>
                <a:lnTo>
                  <a:pt x="1574" y="1474"/>
                </a:lnTo>
                <a:lnTo>
                  <a:pt x="1594" y="1460"/>
                </a:lnTo>
                <a:lnTo>
                  <a:pt x="1614" y="1444"/>
                </a:lnTo>
                <a:lnTo>
                  <a:pt x="1630" y="1426"/>
                </a:lnTo>
                <a:lnTo>
                  <a:pt x="1644" y="1408"/>
                </a:lnTo>
                <a:lnTo>
                  <a:pt x="1656" y="1392"/>
                </a:lnTo>
                <a:lnTo>
                  <a:pt x="1664" y="1374"/>
                </a:lnTo>
                <a:lnTo>
                  <a:pt x="1672" y="1354"/>
                </a:lnTo>
                <a:lnTo>
                  <a:pt x="1680" y="1330"/>
                </a:lnTo>
                <a:lnTo>
                  <a:pt x="1684" y="1306"/>
                </a:lnTo>
                <a:lnTo>
                  <a:pt x="1684" y="1280"/>
                </a:lnTo>
                <a:lnTo>
                  <a:pt x="1684" y="1270"/>
                </a:lnTo>
                <a:lnTo>
                  <a:pt x="1680" y="1258"/>
                </a:lnTo>
                <a:lnTo>
                  <a:pt x="1676" y="1248"/>
                </a:lnTo>
                <a:lnTo>
                  <a:pt x="1670" y="1240"/>
                </a:lnTo>
                <a:lnTo>
                  <a:pt x="1664" y="1232"/>
                </a:lnTo>
                <a:lnTo>
                  <a:pt x="1654" y="1226"/>
                </a:lnTo>
                <a:lnTo>
                  <a:pt x="1644" y="1220"/>
                </a:lnTo>
                <a:lnTo>
                  <a:pt x="1634" y="1218"/>
                </a:lnTo>
                <a:lnTo>
                  <a:pt x="1626" y="1218"/>
                </a:lnTo>
                <a:lnTo>
                  <a:pt x="1618" y="1218"/>
                </a:lnTo>
                <a:lnTo>
                  <a:pt x="1602" y="1224"/>
                </a:lnTo>
                <a:lnTo>
                  <a:pt x="1588" y="1234"/>
                </a:lnTo>
                <a:lnTo>
                  <a:pt x="1572" y="1242"/>
                </a:lnTo>
                <a:lnTo>
                  <a:pt x="1558" y="1248"/>
                </a:lnTo>
                <a:lnTo>
                  <a:pt x="1548" y="1248"/>
                </a:lnTo>
                <a:lnTo>
                  <a:pt x="1540" y="1248"/>
                </a:lnTo>
                <a:lnTo>
                  <a:pt x="1530" y="1244"/>
                </a:lnTo>
                <a:lnTo>
                  <a:pt x="1520" y="1240"/>
                </a:lnTo>
                <a:lnTo>
                  <a:pt x="1514" y="1234"/>
                </a:lnTo>
                <a:lnTo>
                  <a:pt x="1508" y="1226"/>
                </a:lnTo>
                <a:lnTo>
                  <a:pt x="1506" y="1218"/>
                </a:lnTo>
                <a:lnTo>
                  <a:pt x="1506" y="1208"/>
                </a:lnTo>
                <a:lnTo>
                  <a:pt x="1506" y="1186"/>
                </a:lnTo>
                <a:lnTo>
                  <a:pt x="1510" y="1164"/>
                </a:lnTo>
                <a:lnTo>
                  <a:pt x="1648" y="928"/>
                </a:lnTo>
                <a:lnTo>
                  <a:pt x="1516" y="700"/>
                </a:lnTo>
                <a:lnTo>
                  <a:pt x="1512" y="678"/>
                </a:lnTo>
                <a:lnTo>
                  <a:pt x="1510" y="656"/>
                </a:lnTo>
                <a:lnTo>
                  <a:pt x="1510" y="644"/>
                </a:lnTo>
                <a:lnTo>
                  <a:pt x="1512" y="634"/>
                </a:lnTo>
                <a:lnTo>
                  <a:pt x="1518" y="626"/>
                </a:lnTo>
                <a:lnTo>
                  <a:pt x="1524" y="620"/>
                </a:lnTo>
                <a:lnTo>
                  <a:pt x="1534" y="616"/>
                </a:lnTo>
                <a:lnTo>
                  <a:pt x="1544" y="612"/>
                </a:lnTo>
                <a:lnTo>
                  <a:pt x="1552" y="612"/>
                </a:lnTo>
                <a:lnTo>
                  <a:pt x="1562" y="612"/>
                </a:lnTo>
                <a:lnTo>
                  <a:pt x="1576" y="618"/>
                </a:lnTo>
                <a:lnTo>
                  <a:pt x="1592" y="626"/>
                </a:lnTo>
                <a:lnTo>
                  <a:pt x="1606" y="636"/>
                </a:lnTo>
                <a:lnTo>
                  <a:pt x="1622" y="642"/>
                </a:lnTo>
                <a:lnTo>
                  <a:pt x="1630" y="642"/>
                </a:lnTo>
                <a:lnTo>
                  <a:pt x="1638" y="642"/>
                </a:lnTo>
                <a:lnTo>
                  <a:pt x="1648" y="640"/>
                </a:lnTo>
                <a:lnTo>
                  <a:pt x="1658" y="634"/>
                </a:lnTo>
                <a:lnTo>
                  <a:pt x="1668" y="628"/>
                </a:lnTo>
                <a:lnTo>
                  <a:pt x="1676" y="620"/>
                </a:lnTo>
                <a:lnTo>
                  <a:pt x="1682" y="612"/>
                </a:lnTo>
                <a:lnTo>
                  <a:pt x="1686" y="602"/>
                </a:lnTo>
                <a:lnTo>
                  <a:pt x="1688" y="590"/>
                </a:lnTo>
                <a:lnTo>
                  <a:pt x="1690" y="580"/>
                </a:lnTo>
                <a:lnTo>
                  <a:pt x="1688" y="554"/>
                </a:lnTo>
                <a:lnTo>
                  <a:pt x="1684" y="530"/>
                </a:lnTo>
                <a:lnTo>
                  <a:pt x="1678" y="506"/>
                </a:lnTo>
                <a:lnTo>
                  <a:pt x="1668" y="486"/>
                </a:lnTo>
                <a:lnTo>
                  <a:pt x="1660" y="468"/>
                </a:lnTo>
                <a:lnTo>
                  <a:pt x="1650" y="452"/>
                </a:lnTo>
                <a:lnTo>
                  <a:pt x="1636" y="434"/>
                </a:lnTo>
                <a:lnTo>
                  <a:pt x="1618" y="416"/>
                </a:lnTo>
                <a:lnTo>
                  <a:pt x="1598" y="400"/>
                </a:lnTo>
                <a:lnTo>
                  <a:pt x="1578" y="386"/>
                </a:lnTo>
                <a:lnTo>
                  <a:pt x="1568" y="382"/>
                </a:lnTo>
                <a:lnTo>
                  <a:pt x="1556" y="378"/>
                </a:lnTo>
                <a:lnTo>
                  <a:pt x="1546" y="378"/>
                </a:lnTo>
                <a:lnTo>
                  <a:pt x="1536" y="378"/>
                </a:lnTo>
                <a:lnTo>
                  <a:pt x="1524" y="380"/>
                </a:lnTo>
                <a:lnTo>
                  <a:pt x="1514" y="386"/>
                </a:lnTo>
                <a:lnTo>
                  <a:pt x="1506" y="392"/>
                </a:lnTo>
                <a:lnTo>
                  <a:pt x="1498" y="400"/>
                </a:lnTo>
                <a:lnTo>
                  <a:pt x="1494" y="406"/>
                </a:lnTo>
                <a:lnTo>
                  <a:pt x="1490" y="414"/>
                </a:lnTo>
                <a:lnTo>
                  <a:pt x="1488" y="430"/>
                </a:lnTo>
                <a:lnTo>
                  <a:pt x="1488" y="448"/>
                </a:lnTo>
                <a:lnTo>
                  <a:pt x="1488" y="464"/>
                </a:lnTo>
                <a:lnTo>
                  <a:pt x="1486" y="480"/>
                </a:lnTo>
                <a:lnTo>
                  <a:pt x="1482" y="488"/>
                </a:lnTo>
                <a:lnTo>
                  <a:pt x="1476" y="496"/>
                </a:lnTo>
                <a:lnTo>
                  <a:pt x="1470" y="502"/>
                </a:lnTo>
                <a:lnTo>
                  <a:pt x="1460" y="510"/>
                </a:lnTo>
                <a:lnTo>
                  <a:pt x="1452" y="512"/>
                </a:lnTo>
                <a:lnTo>
                  <a:pt x="1442" y="512"/>
                </a:lnTo>
                <a:lnTo>
                  <a:pt x="1432" y="510"/>
                </a:lnTo>
                <a:lnTo>
                  <a:pt x="1422" y="504"/>
                </a:lnTo>
                <a:lnTo>
                  <a:pt x="1404" y="490"/>
                </a:lnTo>
                <a:lnTo>
                  <a:pt x="1386" y="476"/>
                </a:lnTo>
                <a:lnTo>
                  <a:pt x="1246" y="236"/>
                </a:lnTo>
                <a:lnTo>
                  <a:pt x="982" y="242"/>
                </a:lnTo>
                <a:close/>
              </a:path>
            </a:pathLst>
          </a:custGeom>
          <a:solidFill>
            <a:srgbClr val="808080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2051" name="Freeform 3"/>
          <p:cNvSpPr>
            <a:spLocks/>
          </p:cNvSpPr>
          <p:nvPr/>
        </p:nvSpPr>
        <p:spPr bwMode="auto">
          <a:xfrm>
            <a:off x="3673475" y="4410075"/>
            <a:ext cx="2065338" cy="1782763"/>
          </a:xfrm>
          <a:custGeom>
            <a:avLst/>
            <a:gdLst>
              <a:gd name="T0" fmla="*/ 2027372 w 1632"/>
              <a:gd name="T1" fmla="*/ 491353 h 1386"/>
              <a:gd name="T2" fmla="*/ 2055214 w 1632"/>
              <a:gd name="T3" fmla="*/ 463055 h 1386"/>
              <a:gd name="T4" fmla="*/ 2065338 w 1632"/>
              <a:gd name="T5" fmla="*/ 388452 h 1386"/>
              <a:gd name="T6" fmla="*/ 2027372 w 1632"/>
              <a:gd name="T7" fmla="*/ 277833 h 1386"/>
              <a:gd name="T8" fmla="*/ 1986875 w 1632"/>
              <a:gd name="T9" fmla="*/ 221238 h 1386"/>
              <a:gd name="T10" fmla="*/ 1903351 w 1632"/>
              <a:gd name="T11" fmla="*/ 164642 h 1386"/>
              <a:gd name="T12" fmla="*/ 1865385 w 1632"/>
              <a:gd name="T13" fmla="*/ 164642 h 1386"/>
              <a:gd name="T14" fmla="*/ 1827419 w 1632"/>
              <a:gd name="T15" fmla="*/ 190367 h 1386"/>
              <a:gd name="T16" fmla="*/ 1814764 w 1632"/>
              <a:gd name="T17" fmla="*/ 252108 h 1386"/>
              <a:gd name="T18" fmla="*/ 1799578 w 1632"/>
              <a:gd name="T19" fmla="*/ 313849 h 1386"/>
              <a:gd name="T20" fmla="*/ 1771736 w 1632"/>
              <a:gd name="T21" fmla="*/ 334429 h 1386"/>
              <a:gd name="T22" fmla="*/ 1741363 w 1632"/>
              <a:gd name="T23" fmla="*/ 331856 h 1386"/>
              <a:gd name="T24" fmla="*/ 1518631 w 1632"/>
              <a:gd name="T25" fmla="*/ 0 h 1386"/>
              <a:gd name="T26" fmla="*/ 1126318 w 1632"/>
              <a:gd name="T27" fmla="*/ 23153 h 1386"/>
              <a:gd name="T28" fmla="*/ 1093414 w 1632"/>
              <a:gd name="T29" fmla="*/ 61741 h 1386"/>
              <a:gd name="T30" fmla="*/ 1103538 w 1632"/>
              <a:gd name="T31" fmla="*/ 100329 h 1386"/>
              <a:gd name="T32" fmla="*/ 1161753 w 1632"/>
              <a:gd name="T33" fmla="*/ 144062 h 1386"/>
              <a:gd name="T34" fmla="*/ 1194656 w 1632"/>
              <a:gd name="T35" fmla="*/ 187795 h 1386"/>
              <a:gd name="T36" fmla="*/ 1189594 w 1632"/>
              <a:gd name="T37" fmla="*/ 231528 h 1386"/>
              <a:gd name="T38" fmla="*/ 1154159 w 1632"/>
              <a:gd name="T39" fmla="*/ 272688 h 1386"/>
              <a:gd name="T40" fmla="*/ 1037731 w 1632"/>
              <a:gd name="T41" fmla="*/ 311276 h 1386"/>
              <a:gd name="T42" fmla="*/ 959269 w 1632"/>
              <a:gd name="T43" fmla="*/ 306131 h 1386"/>
              <a:gd name="T44" fmla="*/ 860558 w 1632"/>
              <a:gd name="T45" fmla="*/ 264971 h 1386"/>
              <a:gd name="T46" fmla="*/ 832716 w 1632"/>
              <a:gd name="T47" fmla="*/ 218665 h 1386"/>
              <a:gd name="T48" fmla="*/ 835247 w 1632"/>
              <a:gd name="T49" fmla="*/ 177505 h 1386"/>
              <a:gd name="T50" fmla="*/ 880806 w 1632"/>
              <a:gd name="T51" fmla="*/ 133772 h 1386"/>
              <a:gd name="T52" fmla="*/ 926365 w 1632"/>
              <a:gd name="T53" fmla="*/ 90039 h 1386"/>
              <a:gd name="T54" fmla="*/ 928896 w 1632"/>
              <a:gd name="T55" fmla="*/ 51451 h 1386"/>
              <a:gd name="T56" fmla="*/ 870682 w 1632"/>
              <a:gd name="T57" fmla="*/ 10290 h 1386"/>
              <a:gd name="T58" fmla="*/ 313850 w 1632"/>
              <a:gd name="T59" fmla="*/ 344719 h 1386"/>
              <a:gd name="T60" fmla="*/ 306257 w 1632"/>
              <a:gd name="T61" fmla="*/ 432185 h 1386"/>
              <a:gd name="T62" fmla="*/ 334099 w 1632"/>
              <a:gd name="T63" fmla="*/ 457910 h 1386"/>
              <a:gd name="T64" fmla="*/ 389782 w 1632"/>
              <a:gd name="T65" fmla="*/ 452765 h 1386"/>
              <a:gd name="T66" fmla="*/ 455589 w 1632"/>
              <a:gd name="T67" fmla="*/ 421895 h 1386"/>
              <a:gd name="T68" fmla="*/ 493555 w 1632"/>
              <a:gd name="T69" fmla="*/ 432185 h 1386"/>
              <a:gd name="T70" fmla="*/ 526459 w 1632"/>
              <a:gd name="T71" fmla="*/ 473345 h 1386"/>
              <a:gd name="T72" fmla="*/ 523928 w 1632"/>
              <a:gd name="T73" fmla="*/ 565957 h 1386"/>
              <a:gd name="T74" fmla="*/ 493555 w 1632"/>
              <a:gd name="T75" fmla="*/ 645705 h 1386"/>
              <a:gd name="T76" fmla="*/ 417623 w 1632"/>
              <a:gd name="T77" fmla="*/ 733171 h 1386"/>
              <a:gd name="T78" fmla="*/ 349285 w 1632"/>
              <a:gd name="T79" fmla="*/ 761469 h 1386"/>
              <a:gd name="T80" fmla="*/ 311319 w 1632"/>
              <a:gd name="T81" fmla="*/ 753751 h 1386"/>
              <a:gd name="T82" fmla="*/ 280947 w 1632"/>
              <a:gd name="T83" fmla="*/ 715163 h 1386"/>
              <a:gd name="T84" fmla="*/ 273354 w 1632"/>
              <a:gd name="T85" fmla="*/ 630270 h 1386"/>
              <a:gd name="T86" fmla="*/ 240450 w 1632"/>
              <a:gd name="T87" fmla="*/ 591682 h 1386"/>
              <a:gd name="T88" fmla="*/ 205015 w 1632"/>
              <a:gd name="T89" fmla="*/ 594254 h 1386"/>
              <a:gd name="T90" fmla="*/ 5062 w 1632"/>
              <a:gd name="T91" fmla="*/ 884950 h 1386"/>
              <a:gd name="T92" fmla="*/ 1518631 w 1632"/>
              <a:gd name="T93" fmla="*/ 1782763 h 1386"/>
              <a:gd name="T94" fmla="*/ 1845137 w 1632"/>
              <a:gd name="T95" fmla="*/ 576247 h 1386"/>
              <a:gd name="T96" fmla="*/ 1842605 w 1632"/>
              <a:gd name="T97" fmla="*/ 491353 h 1386"/>
              <a:gd name="T98" fmla="*/ 1875509 w 1632"/>
              <a:gd name="T99" fmla="*/ 465628 h 1386"/>
              <a:gd name="T100" fmla="*/ 1921068 w 1632"/>
              <a:gd name="T101" fmla="*/ 468200 h 1386"/>
              <a:gd name="T102" fmla="*/ 1994469 w 1632"/>
              <a:gd name="T103" fmla="*/ 501643 h 138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1632" h="1386">
                <a:moveTo>
                  <a:pt x="1576" y="390"/>
                </a:moveTo>
                <a:lnTo>
                  <a:pt x="1576" y="390"/>
                </a:lnTo>
                <a:lnTo>
                  <a:pt x="1588" y="388"/>
                </a:lnTo>
                <a:lnTo>
                  <a:pt x="1602" y="382"/>
                </a:lnTo>
                <a:lnTo>
                  <a:pt x="1610" y="376"/>
                </a:lnTo>
                <a:lnTo>
                  <a:pt x="1618" y="368"/>
                </a:lnTo>
                <a:lnTo>
                  <a:pt x="1624" y="360"/>
                </a:lnTo>
                <a:lnTo>
                  <a:pt x="1628" y="350"/>
                </a:lnTo>
                <a:lnTo>
                  <a:pt x="1630" y="338"/>
                </a:lnTo>
                <a:lnTo>
                  <a:pt x="1632" y="328"/>
                </a:lnTo>
                <a:lnTo>
                  <a:pt x="1632" y="302"/>
                </a:lnTo>
                <a:lnTo>
                  <a:pt x="1626" y="278"/>
                </a:lnTo>
                <a:lnTo>
                  <a:pt x="1620" y="254"/>
                </a:lnTo>
                <a:lnTo>
                  <a:pt x="1612" y="234"/>
                </a:lnTo>
                <a:lnTo>
                  <a:pt x="1602" y="216"/>
                </a:lnTo>
                <a:lnTo>
                  <a:pt x="1594" y="202"/>
                </a:lnTo>
                <a:lnTo>
                  <a:pt x="1584" y="188"/>
                </a:lnTo>
                <a:lnTo>
                  <a:pt x="1570" y="172"/>
                </a:lnTo>
                <a:lnTo>
                  <a:pt x="1556" y="158"/>
                </a:lnTo>
                <a:lnTo>
                  <a:pt x="1540" y="146"/>
                </a:lnTo>
                <a:lnTo>
                  <a:pt x="1522" y="136"/>
                </a:lnTo>
                <a:lnTo>
                  <a:pt x="1504" y="128"/>
                </a:lnTo>
                <a:lnTo>
                  <a:pt x="1496" y="126"/>
                </a:lnTo>
                <a:lnTo>
                  <a:pt x="1486" y="126"/>
                </a:lnTo>
                <a:lnTo>
                  <a:pt x="1474" y="128"/>
                </a:lnTo>
                <a:lnTo>
                  <a:pt x="1460" y="134"/>
                </a:lnTo>
                <a:lnTo>
                  <a:pt x="1452" y="140"/>
                </a:lnTo>
                <a:lnTo>
                  <a:pt x="1444" y="148"/>
                </a:lnTo>
                <a:lnTo>
                  <a:pt x="1440" y="154"/>
                </a:lnTo>
                <a:lnTo>
                  <a:pt x="1436" y="162"/>
                </a:lnTo>
                <a:lnTo>
                  <a:pt x="1434" y="178"/>
                </a:lnTo>
                <a:lnTo>
                  <a:pt x="1434" y="196"/>
                </a:lnTo>
                <a:lnTo>
                  <a:pt x="1434" y="212"/>
                </a:lnTo>
                <a:lnTo>
                  <a:pt x="1432" y="228"/>
                </a:lnTo>
                <a:lnTo>
                  <a:pt x="1428" y="236"/>
                </a:lnTo>
                <a:lnTo>
                  <a:pt x="1422" y="244"/>
                </a:lnTo>
                <a:lnTo>
                  <a:pt x="1416" y="250"/>
                </a:lnTo>
                <a:lnTo>
                  <a:pt x="1406" y="258"/>
                </a:lnTo>
                <a:lnTo>
                  <a:pt x="1400" y="260"/>
                </a:lnTo>
                <a:lnTo>
                  <a:pt x="1392" y="260"/>
                </a:lnTo>
                <a:lnTo>
                  <a:pt x="1384" y="260"/>
                </a:lnTo>
                <a:lnTo>
                  <a:pt x="1376" y="258"/>
                </a:lnTo>
                <a:lnTo>
                  <a:pt x="1360" y="248"/>
                </a:lnTo>
                <a:lnTo>
                  <a:pt x="1344" y="236"/>
                </a:lnTo>
                <a:lnTo>
                  <a:pt x="1330" y="224"/>
                </a:lnTo>
                <a:lnTo>
                  <a:pt x="1200" y="0"/>
                </a:lnTo>
                <a:lnTo>
                  <a:pt x="936" y="0"/>
                </a:lnTo>
                <a:lnTo>
                  <a:pt x="914" y="8"/>
                </a:lnTo>
                <a:lnTo>
                  <a:pt x="890" y="18"/>
                </a:lnTo>
                <a:lnTo>
                  <a:pt x="880" y="24"/>
                </a:lnTo>
                <a:lnTo>
                  <a:pt x="872" y="32"/>
                </a:lnTo>
                <a:lnTo>
                  <a:pt x="866" y="40"/>
                </a:lnTo>
                <a:lnTo>
                  <a:pt x="864" y="48"/>
                </a:lnTo>
                <a:lnTo>
                  <a:pt x="866" y="60"/>
                </a:lnTo>
                <a:lnTo>
                  <a:pt x="868" y="70"/>
                </a:lnTo>
                <a:lnTo>
                  <a:pt x="872" y="78"/>
                </a:lnTo>
                <a:lnTo>
                  <a:pt x="876" y="84"/>
                </a:lnTo>
                <a:lnTo>
                  <a:pt x="890" y="96"/>
                </a:lnTo>
                <a:lnTo>
                  <a:pt x="904" y="104"/>
                </a:lnTo>
                <a:lnTo>
                  <a:pt x="918" y="112"/>
                </a:lnTo>
                <a:lnTo>
                  <a:pt x="932" y="122"/>
                </a:lnTo>
                <a:lnTo>
                  <a:pt x="936" y="130"/>
                </a:lnTo>
                <a:lnTo>
                  <a:pt x="940" y="138"/>
                </a:lnTo>
                <a:lnTo>
                  <a:pt x="944" y="146"/>
                </a:lnTo>
                <a:lnTo>
                  <a:pt x="944" y="158"/>
                </a:lnTo>
                <a:lnTo>
                  <a:pt x="944" y="170"/>
                </a:lnTo>
                <a:lnTo>
                  <a:pt x="940" y="180"/>
                </a:lnTo>
                <a:lnTo>
                  <a:pt x="936" y="190"/>
                </a:lnTo>
                <a:lnTo>
                  <a:pt x="928" y="198"/>
                </a:lnTo>
                <a:lnTo>
                  <a:pt x="920" y="206"/>
                </a:lnTo>
                <a:lnTo>
                  <a:pt x="912" y="212"/>
                </a:lnTo>
                <a:lnTo>
                  <a:pt x="890" y="224"/>
                </a:lnTo>
                <a:lnTo>
                  <a:pt x="866" y="232"/>
                </a:lnTo>
                <a:lnTo>
                  <a:pt x="842" y="238"/>
                </a:lnTo>
                <a:lnTo>
                  <a:pt x="820" y="242"/>
                </a:lnTo>
                <a:lnTo>
                  <a:pt x="800" y="242"/>
                </a:lnTo>
                <a:lnTo>
                  <a:pt x="782" y="242"/>
                </a:lnTo>
                <a:lnTo>
                  <a:pt x="758" y="238"/>
                </a:lnTo>
                <a:lnTo>
                  <a:pt x="734" y="232"/>
                </a:lnTo>
                <a:lnTo>
                  <a:pt x="710" y="224"/>
                </a:lnTo>
                <a:lnTo>
                  <a:pt x="690" y="212"/>
                </a:lnTo>
                <a:lnTo>
                  <a:pt x="680" y="206"/>
                </a:lnTo>
                <a:lnTo>
                  <a:pt x="672" y="198"/>
                </a:lnTo>
                <a:lnTo>
                  <a:pt x="666" y="190"/>
                </a:lnTo>
                <a:lnTo>
                  <a:pt x="660" y="180"/>
                </a:lnTo>
                <a:lnTo>
                  <a:pt x="658" y="170"/>
                </a:lnTo>
                <a:lnTo>
                  <a:pt x="656" y="158"/>
                </a:lnTo>
                <a:lnTo>
                  <a:pt x="658" y="146"/>
                </a:lnTo>
                <a:lnTo>
                  <a:pt x="660" y="138"/>
                </a:lnTo>
                <a:lnTo>
                  <a:pt x="664" y="130"/>
                </a:lnTo>
                <a:lnTo>
                  <a:pt x="670" y="122"/>
                </a:lnTo>
                <a:lnTo>
                  <a:pt x="682" y="112"/>
                </a:lnTo>
                <a:lnTo>
                  <a:pt x="696" y="104"/>
                </a:lnTo>
                <a:lnTo>
                  <a:pt x="712" y="96"/>
                </a:lnTo>
                <a:lnTo>
                  <a:pt x="724" y="84"/>
                </a:lnTo>
                <a:lnTo>
                  <a:pt x="730" y="78"/>
                </a:lnTo>
                <a:lnTo>
                  <a:pt x="732" y="70"/>
                </a:lnTo>
                <a:lnTo>
                  <a:pt x="736" y="60"/>
                </a:lnTo>
                <a:lnTo>
                  <a:pt x="736" y="48"/>
                </a:lnTo>
                <a:lnTo>
                  <a:pt x="734" y="40"/>
                </a:lnTo>
                <a:lnTo>
                  <a:pt x="728" y="32"/>
                </a:lnTo>
                <a:lnTo>
                  <a:pt x="720" y="24"/>
                </a:lnTo>
                <a:lnTo>
                  <a:pt x="710" y="18"/>
                </a:lnTo>
                <a:lnTo>
                  <a:pt x="688" y="8"/>
                </a:lnTo>
                <a:lnTo>
                  <a:pt x="666" y="0"/>
                </a:lnTo>
                <a:lnTo>
                  <a:pt x="402" y="0"/>
                </a:lnTo>
                <a:lnTo>
                  <a:pt x="248" y="268"/>
                </a:lnTo>
                <a:lnTo>
                  <a:pt x="242" y="290"/>
                </a:lnTo>
                <a:lnTo>
                  <a:pt x="240" y="314"/>
                </a:lnTo>
                <a:lnTo>
                  <a:pt x="240" y="326"/>
                </a:lnTo>
                <a:lnTo>
                  <a:pt x="242" y="336"/>
                </a:lnTo>
                <a:lnTo>
                  <a:pt x="248" y="344"/>
                </a:lnTo>
                <a:lnTo>
                  <a:pt x="254" y="350"/>
                </a:lnTo>
                <a:lnTo>
                  <a:pt x="264" y="356"/>
                </a:lnTo>
                <a:lnTo>
                  <a:pt x="274" y="358"/>
                </a:lnTo>
                <a:lnTo>
                  <a:pt x="284" y="358"/>
                </a:lnTo>
                <a:lnTo>
                  <a:pt x="292" y="358"/>
                </a:lnTo>
                <a:lnTo>
                  <a:pt x="308" y="352"/>
                </a:lnTo>
                <a:lnTo>
                  <a:pt x="322" y="344"/>
                </a:lnTo>
                <a:lnTo>
                  <a:pt x="336" y="336"/>
                </a:lnTo>
                <a:lnTo>
                  <a:pt x="352" y="330"/>
                </a:lnTo>
                <a:lnTo>
                  <a:pt x="360" y="328"/>
                </a:lnTo>
                <a:lnTo>
                  <a:pt x="370" y="328"/>
                </a:lnTo>
                <a:lnTo>
                  <a:pt x="378" y="332"/>
                </a:lnTo>
                <a:lnTo>
                  <a:pt x="390" y="336"/>
                </a:lnTo>
                <a:lnTo>
                  <a:pt x="398" y="342"/>
                </a:lnTo>
                <a:lnTo>
                  <a:pt x="406" y="350"/>
                </a:lnTo>
                <a:lnTo>
                  <a:pt x="412" y="358"/>
                </a:lnTo>
                <a:lnTo>
                  <a:pt x="416" y="368"/>
                </a:lnTo>
                <a:lnTo>
                  <a:pt x="418" y="380"/>
                </a:lnTo>
                <a:lnTo>
                  <a:pt x="420" y="392"/>
                </a:lnTo>
                <a:lnTo>
                  <a:pt x="418" y="416"/>
                </a:lnTo>
                <a:lnTo>
                  <a:pt x="414" y="440"/>
                </a:lnTo>
                <a:lnTo>
                  <a:pt x="408" y="464"/>
                </a:lnTo>
                <a:lnTo>
                  <a:pt x="400" y="486"/>
                </a:lnTo>
                <a:lnTo>
                  <a:pt x="390" y="502"/>
                </a:lnTo>
                <a:lnTo>
                  <a:pt x="380" y="518"/>
                </a:lnTo>
                <a:lnTo>
                  <a:pt x="366" y="536"/>
                </a:lnTo>
                <a:lnTo>
                  <a:pt x="348" y="554"/>
                </a:lnTo>
                <a:lnTo>
                  <a:pt x="330" y="570"/>
                </a:lnTo>
                <a:lnTo>
                  <a:pt x="308" y="584"/>
                </a:lnTo>
                <a:lnTo>
                  <a:pt x="298" y="588"/>
                </a:lnTo>
                <a:lnTo>
                  <a:pt x="288" y="592"/>
                </a:lnTo>
                <a:lnTo>
                  <a:pt x="276" y="592"/>
                </a:lnTo>
                <a:lnTo>
                  <a:pt x="266" y="592"/>
                </a:lnTo>
                <a:lnTo>
                  <a:pt x="256" y="590"/>
                </a:lnTo>
                <a:lnTo>
                  <a:pt x="246" y="586"/>
                </a:lnTo>
                <a:lnTo>
                  <a:pt x="236" y="578"/>
                </a:lnTo>
                <a:lnTo>
                  <a:pt x="230" y="572"/>
                </a:lnTo>
                <a:lnTo>
                  <a:pt x="224" y="564"/>
                </a:lnTo>
                <a:lnTo>
                  <a:pt x="222" y="556"/>
                </a:lnTo>
                <a:lnTo>
                  <a:pt x="218" y="540"/>
                </a:lnTo>
                <a:lnTo>
                  <a:pt x="218" y="522"/>
                </a:lnTo>
                <a:lnTo>
                  <a:pt x="218" y="506"/>
                </a:lnTo>
                <a:lnTo>
                  <a:pt x="216" y="490"/>
                </a:lnTo>
                <a:lnTo>
                  <a:pt x="212" y="482"/>
                </a:lnTo>
                <a:lnTo>
                  <a:pt x="206" y="474"/>
                </a:lnTo>
                <a:lnTo>
                  <a:pt x="200" y="468"/>
                </a:lnTo>
                <a:lnTo>
                  <a:pt x="190" y="460"/>
                </a:lnTo>
                <a:lnTo>
                  <a:pt x="182" y="458"/>
                </a:lnTo>
                <a:lnTo>
                  <a:pt x="172" y="458"/>
                </a:lnTo>
                <a:lnTo>
                  <a:pt x="162" y="462"/>
                </a:lnTo>
                <a:lnTo>
                  <a:pt x="152" y="466"/>
                </a:lnTo>
                <a:lnTo>
                  <a:pt x="132" y="480"/>
                </a:lnTo>
                <a:lnTo>
                  <a:pt x="116" y="496"/>
                </a:lnTo>
                <a:lnTo>
                  <a:pt x="4" y="688"/>
                </a:lnTo>
                <a:lnTo>
                  <a:pt x="2" y="688"/>
                </a:lnTo>
                <a:lnTo>
                  <a:pt x="0" y="694"/>
                </a:lnTo>
                <a:lnTo>
                  <a:pt x="400" y="1386"/>
                </a:lnTo>
                <a:lnTo>
                  <a:pt x="1200" y="1386"/>
                </a:lnTo>
                <a:lnTo>
                  <a:pt x="1600" y="694"/>
                </a:lnTo>
                <a:lnTo>
                  <a:pt x="1598" y="688"/>
                </a:lnTo>
                <a:lnTo>
                  <a:pt x="1458" y="448"/>
                </a:lnTo>
                <a:lnTo>
                  <a:pt x="1454" y="426"/>
                </a:lnTo>
                <a:lnTo>
                  <a:pt x="1452" y="402"/>
                </a:lnTo>
                <a:lnTo>
                  <a:pt x="1454" y="392"/>
                </a:lnTo>
                <a:lnTo>
                  <a:pt x="1456" y="382"/>
                </a:lnTo>
                <a:lnTo>
                  <a:pt x="1460" y="374"/>
                </a:lnTo>
                <a:lnTo>
                  <a:pt x="1466" y="368"/>
                </a:lnTo>
                <a:lnTo>
                  <a:pt x="1482" y="362"/>
                </a:lnTo>
                <a:lnTo>
                  <a:pt x="1496" y="360"/>
                </a:lnTo>
                <a:lnTo>
                  <a:pt x="1508" y="360"/>
                </a:lnTo>
                <a:lnTo>
                  <a:pt x="1518" y="364"/>
                </a:lnTo>
                <a:lnTo>
                  <a:pt x="1536" y="374"/>
                </a:lnTo>
                <a:lnTo>
                  <a:pt x="1556" y="384"/>
                </a:lnTo>
                <a:lnTo>
                  <a:pt x="1566" y="388"/>
                </a:lnTo>
                <a:lnTo>
                  <a:pt x="1576" y="390"/>
                </a:lnTo>
                <a:close/>
              </a:path>
            </a:pathLst>
          </a:custGeom>
          <a:solidFill>
            <a:srgbClr val="FFFF00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2052" name="Freeform 4"/>
          <p:cNvSpPr>
            <a:spLocks/>
          </p:cNvSpPr>
          <p:nvPr/>
        </p:nvSpPr>
        <p:spPr bwMode="auto">
          <a:xfrm>
            <a:off x="2162175" y="3216275"/>
            <a:ext cx="2046288" cy="2081213"/>
          </a:xfrm>
          <a:custGeom>
            <a:avLst/>
            <a:gdLst>
              <a:gd name="T0" fmla="*/ 1719591 w 1616"/>
              <a:gd name="T1" fmla="*/ 1790512 h 1618"/>
              <a:gd name="T2" fmla="*/ 1767709 w 1616"/>
              <a:gd name="T3" fmla="*/ 1798230 h 1618"/>
              <a:gd name="T4" fmla="*/ 1790502 w 1616"/>
              <a:gd name="T5" fmla="*/ 1867689 h 1618"/>
              <a:gd name="T6" fmla="*/ 1813295 w 1616"/>
              <a:gd name="T7" fmla="*/ 1939721 h 1618"/>
              <a:gd name="T8" fmla="*/ 1863946 w 1616"/>
              <a:gd name="T9" fmla="*/ 1957729 h 1618"/>
              <a:gd name="T10" fmla="*/ 1955117 w 1616"/>
              <a:gd name="T11" fmla="*/ 1908850 h 1618"/>
              <a:gd name="T12" fmla="*/ 2020963 w 1616"/>
              <a:gd name="T13" fmla="*/ 1821383 h 1618"/>
              <a:gd name="T14" fmla="*/ 2043755 w 1616"/>
              <a:gd name="T15" fmla="*/ 1685036 h 1618"/>
              <a:gd name="T16" fmla="*/ 2008300 w 1616"/>
              <a:gd name="T17" fmla="*/ 1628440 h 1618"/>
              <a:gd name="T18" fmla="*/ 1960182 w 1616"/>
              <a:gd name="T19" fmla="*/ 1620722 h 1618"/>
              <a:gd name="T20" fmla="*/ 1874076 w 1616"/>
              <a:gd name="T21" fmla="*/ 1656738 h 1618"/>
              <a:gd name="T22" fmla="*/ 1828490 w 1616"/>
              <a:gd name="T23" fmla="*/ 1638730 h 1618"/>
              <a:gd name="T24" fmla="*/ 1828490 w 1616"/>
              <a:gd name="T25" fmla="*/ 1540972 h 1618"/>
              <a:gd name="T26" fmla="*/ 1851283 w 1616"/>
              <a:gd name="T27" fmla="*/ 892683 h 1618"/>
              <a:gd name="T28" fmla="*/ 1765177 w 1616"/>
              <a:gd name="T29" fmla="*/ 841232 h 1618"/>
              <a:gd name="T30" fmla="*/ 1727189 w 1616"/>
              <a:gd name="T31" fmla="*/ 872103 h 1618"/>
              <a:gd name="T32" fmla="*/ 1714526 w 1616"/>
              <a:gd name="T33" fmla="*/ 967288 h 1618"/>
              <a:gd name="T34" fmla="*/ 1684136 w 1616"/>
              <a:gd name="T35" fmla="*/ 1005877 h 1618"/>
              <a:gd name="T36" fmla="*/ 1618290 w 1616"/>
              <a:gd name="T37" fmla="*/ 1008449 h 1618"/>
              <a:gd name="T38" fmla="*/ 1514456 w 1616"/>
              <a:gd name="T39" fmla="*/ 920982 h 1618"/>
              <a:gd name="T40" fmla="*/ 1471403 w 1616"/>
              <a:gd name="T41" fmla="*/ 820651 h 1618"/>
              <a:gd name="T42" fmla="*/ 1473935 w 1616"/>
              <a:gd name="T43" fmla="*/ 715176 h 1618"/>
              <a:gd name="T44" fmla="*/ 1516988 w 1616"/>
              <a:gd name="T45" fmla="*/ 679160 h 1618"/>
              <a:gd name="T46" fmla="*/ 1587899 w 1616"/>
              <a:gd name="T47" fmla="*/ 694595 h 1618"/>
              <a:gd name="T48" fmla="*/ 1661343 w 1616"/>
              <a:gd name="T49" fmla="*/ 710031 h 1618"/>
              <a:gd name="T50" fmla="*/ 1691733 w 1616"/>
              <a:gd name="T51" fmla="*/ 671442 h 1618"/>
              <a:gd name="T52" fmla="*/ 1516988 w 1616"/>
              <a:gd name="T53" fmla="*/ 306136 h 1618"/>
              <a:gd name="T54" fmla="*/ 1142173 w 1616"/>
              <a:gd name="T55" fmla="*/ 295846 h 1618"/>
              <a:gd name="T56" fmla="*/ 1134576 w 1616"/>
              <a:gd name="T57" fmla="*/ 290701 h 1618"/>
              <a:gd name="T58" fmla="*/ 1126978 w 1616"/>
              <a:gd name="T59" fmla="*/ 288128 h 1618"/>
              <a:gd name="T60" fmla="*/ 1121913 w 1616"/>
              <a:gd name="T61" fmla="*/ 282983 h 1618"/>
              <a:gd name="T62" fmla="*/ 1114315 w 1616"/>
              <a:gd name="T63" fmla="*/ 277838 h 1618"/>
              <a:gd name="T64" fmla="*/ 1109250 w 1616"/>
              <a:gd name="T65" fmla="*/ 272693 h 1618"/>
              <a:gd name="T66" fmla="*/ 1106718 w 1616"/>
              <a:gd name="T67" fmla="*/ 267548 h 1618"/>
              <a:gd name="T68" fmla="*/ 1104185 w 1616"/>
              <a:gd name="T69" fmla="*/ 264975 h 1618"/>
              <a:gd name="T70" fmla="*/ 1099120 w 1616"/>
              <a:gd name="T71" fmla="*/ 257257 h 1618"/>
              <a:gd name="T72" fmla="*/ 1099120 w 1616"/>
              <a:gd name="T73" fmla="*/ 249540 h 1618"/>
              <a:gd name="T74" fmla="*/ 1099120 w 1616"/>
              <a:gd name="T75" fmla="*/ 249540 h 1618"/>
              <a:gd name="T76" fmla="*/ 1132043 w 1616"/>
              <a:gd name="T77" fmla="*/ 190371 h 1618"/>
              <a:gd name="T78" fmla="*/ 1195356 w 1616"/>
              <a:gd name="T79" fmla="*/ 136346 h 1618"/>
              <a:gd name="T80" fmla="*/ 1195356 w 1616"/>
              <a:gd name="T81" fmla="*/ 82322 h 1618"/>
              <a:gd name="T82" fmla="*/ 1132043 w 1616"/>
              <a:gd name="T83" fmla="*/ 23153 h 1618"/>
              <a:gd name="T84" fmla="*/ 1018079 w 1616"/>
              <a:gd name="T85" fmla="*/ 0 h 1618"/>
              <a:gd name="T86" fmla="*/ 878790 w 1616"/>
              <a:gd name="T87" fmla="*/ 38589 h 1618"/>
              <a:gd name="T88" fmla="*/ 838269 w 1616"/>
              <a:gd name="T89" fmla="*/ 95185 h 1618"/>
              <a:gd name="T90" fmla="*/ 845867 w 1616"/>
              <a:gd name="T91" fmla="*/ 146637 h 1618"/>
              <a:gd name="T92" fmla="*/ 921843 w 1616"/>
              <a:gd name="T93" fmla="*/ 203233 h 1618"/>
              <a:gd name="T94" fmla="*/ 937038 w 1616"/>
              <a:gd name="T95" fmla="*/ 249540 h 1618"/>
              <a:gd name="T96" fmla="*/ 937038 w 1616"/>
              <a:gd name="T97" fmla="*/ 249540 h 1618"/>
              <a:gd name="T98" fmla="*/ 937038 w 1616"/>
              <a:gd name="T99" fmla="*/ 259830 h 1618"/>
              <a:gd name="T100" fmla="*/ 934505 w 1616"/>
              <a:gd name="T101" fmla="*/ 264975 h 1618"/>
              <a:gd name="T102" fmla="*/ 929440 w 1616"/>
              <a:gd name="T103" fmla="*/ 270120 h 1618"/>
              <a:gd name="T104" fmla="*/ 926908 w 1616"/>
              <a:gd name="T105" fmla="*/ 272693 h 1618"/>
              <a:gd name="T106" fmla="*/ 919310 w 1616"/>
              <a:gd name="T107" fmla="*/ 280411 h 1618"/>
              <a:gd name="T108" fmla="*/ 914245 w 1616"/>
              <a:gd name="T109" fmla="*/ 282983 h 1618"/>
              <a:gd name="T110" fmla="*/ 906647 w 1616"/>
              <a:gd name="T111" fmla="*/ 288128 h 1618"/>
              <a:gd name="T112" fmla="*/ 901582 w 1616"/>
              <a:gd name="T113" fmla="*/ 290701 h 1618"/>
              <a:gd name="T114" fmla="*/ 893985 w 1616"/>
              <a:gd name="T115" fmla="*/ 295846 h 1618"/>
              <a:gd name="T116" fmla="*/ 0 w 1616"/>
              <a:gd name="T117" fmla="*/ 1191102 h 161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16" h="1618">
                <a:moveTo>
                  <a:pt x="1312" y="1426"/>
                </a:moveTo>
                <a:lnTo>
                  <a:pt x="1312" y="1426"/>
                </a:lnTo>
                <a:lnTo>
                  <a:pt x="1328" y="1410"/>
                </a:lnTo>
                <a:lnTo>
                  <a:pt x="1348" y="1396"/>
                </a:lnTo>
                <a:lnTo>
                  <a:pt x="1358" y="1392"/>
                </a:lnTo>
                <a:lnTo>
                  <a:pt x="1368" y="1388"/>
                </a:lnTo>
                <a:lnTo>
                  <a:pt x="1378" y="1388"/>
                </a:lnTo>
                <a:lnTo>
                  <a:pt x="1386" y="1390"/>
                </a:lnTo>
                <a:lnTo>
                  <a:pt x="1396" y="1398"/>
                </a:lnTo>
                <a:lnTo>
                  <a:pt x="1402" y="1404"/>
                </a:lnTo>
                <a:lnTo>
                  <a:pt x="1408" y="1412"/>
                </a:lnTo>
                <a:lnTo>
                  <a:pt x="1412" y="1420"/>
                </a:lnTo>
                <a:lnTo>
                  <a:pt x="1414" y="1436"/>
                </a:lnTo>
                <a:lnTo>
                  <a:pt x="1414" y="1452"/>
                </a:lnTo>
                <a:lnTo>
                  <a:pt x="1414" y="1470"/>
                </a:lnTo>
                <a:lnTo>
                  <a:pt x="1418" y="1486"/>
                </a:lnTo>
                <a:lnTo>
                  <a:pt x="1420" y="1494"/>
                </a:lnTo>
                <a:lnTo>
                  <a:pt x="1426" y="1502"/>
                </a:lnTo>
                <a:lnTo>
                  <a:pt x="1432" y="1508"/>
                </a:lnTo>
                <a:lnTo>
                  <a:pt x="1442" y="1516"/>
                </a:lnTo>
                <a:lnTo>
                  <a:pt x="1452" y="1520"/>
                </a:lnTo>
                <a:lnTo>
                  <a:pt x="1462" y="1522"/>
                </a:lnTo>
                <a:lnTo>
                  <a:pt x="1472" y="1522"/>
                </a:lnTo>
                <a:lnTo>
                  <a:pt x="1484" y="1522"/>
                </a:lnTo>
                <a:lnTo>
                  <a:pt x="1494" y="1518"/>
                </a:lnTo>
                <a:lnTo>
                  <a:pt x="1504" y="1514"/>
                </a:lnTo>
                <a:lnTo>
                  <a:pt x="1526" y="1500"/>
                </a:lnTo>
                <a:lnTo>
                  <a:pt x="1544" y="1484"/>
                </a:lnTo>
                <a:lnTo>
                  <a:pt x="1562" y="1466"/>
                </a:lnTo>
                <a:lnTo>
                  <a:pt x="1576" y="1448"/>
                </a:lnTo>
                <a:lnTo>
                  <a:pt x="1586" y="1432"/>
                </a:lnTo>
                <a:lnTo>
                  <a:pt x="1596" y="1416"/>
                </a:lnTo>
                <a:lnTo>
                  <a:pt x="1604" y="1394"/>
                </a:lnTo>
                <a:lnTo>
                  <a:pt x="1610" y="1370"/>
                </a:lnTo>
                <a:lnTo>
                  <a:pt x="1614" y="1346"/>
                </a:lnTo>
                <a:lnTo>
                  <a:pt x="1616" y="1322"/>
                </a:lnTo>
                <a:lnTo>
                  <a:pt x="1614" y="1310"/>
                </a:lnTo>
                <a:lnTo>
                  <a:pt x="1612" y="1298"/>
                </a:lnTo>
                <a:lnTo>
                  <a:pt x="1608" y="1288"/>
                </a:lnTo>
                <a:lnTo>
                  <a:pt x="1602" y="1280"/>
                </a:lnTo>
                <a:lnTo>
                  <a:pt x="1594" y="1272"/>
                </a:lnTo>
                <a:lnTo>
                  <a:pt x="1586" y="1266"/>
                </a:lnTo>
                <a:lnTo>
                  <a:pt x="1574" y="1262"/>
                </a:lnTo>
                <a:lnTo>
                  <a:pt x="1566" y="1258"/>
                </a:lnTo>
                <a:lnTo>
                  <a:pt x="1556" y="1258"/>
                </a:lnTo>
                <a:lnTo>
                  <a:pt x="1548" y="1260"/>
                </a:lnTo>
                <a:lnTo>
                  <a:pt x="1532" y="1266"/>
                </a:lnTo>
                <a:lnTo>
                  <a:pt x="1518" y="1274"/>
                </a:lnTo>
                <a:lnTo>
                  <a:pt x="1504" y="1282"/>
                </a:lnTo>
                <a:lnTo>
                  <a:pt x="1488" y="1288"/>
                </a:lnTo>
                <a:lnTo>
                  <a:pt x="1480" y="1288"/>
                </a:lnTo>
                <a:lnTo>
                  <a:pt x="1470" y="1288"/>
                </a:lnTo>
                <a:lnTo>
                  <a:pt x="1460" y="1286"/>
                </a:lnTo>
                <a:lnTo>
                  <a:pt x="1450" y="1280"/>
                </a:lnTo>
                <a:lnTo>
                  <a:pt x="1444" y="1274"/>
                </a:lnTo>
                <a:lnTo>
                  <a:pt x="1438" y="1266"/>
                </a:lnTo>
                <a:lnTo>
                  <a:pt x="1436" y="1256"/>
                </a:lnTo>
                <a:lnTo>
                  <a:pt x="1436" y="1244"/>
                </a:lnTo>
                <a:lnTo>
                  <a:pt x="1438" y="1220"/>
                </a:lnTo>
                <a:lnTo>
                  <a:pt x="1444" y="1198"/>
                </a:lnTo>
                <a:lnTo>
                  <a:pt x="1598" y="930"/>
                </a:lnTo>
                <a:lnTo>
                  <a:pt x="1600" y="926"/>
                </a:lnTo>
                <a:lnTo>
                  <a:pt x="1596" y="926"/>
                </a:lnTo>
                <a:lnTo>
                  <a:pt x="1462" y="694"/>
                </a:lnTo>
                <a:lnTo>
                  <a:pt x="1446" y="678"/>
                </a:lnTo>
                <a:lnTo>
                  <a:pt x="1426" y="664"/>
                </a:lnTo>
                <a:lnTo>
                  <a:pt x="1414" y="658"/>
                </a:lnTo>
                <a:lnTo>
                  <a:pt x="1404" y="656"/>
                </a:lnTo>
                <a:lnTo>
                  <a:pt x="1394" y="654"/>
                </a:lnTo>
                <a:lnTo>
                  <a:pt x="1386" y="658"/>
                </a:lnTo>
                <a:lnTo>
                  <a:pt x="1376" y="664"/>
                </a:lnTo>
                <a:lnTo>
                  <a:pt x="1368" y="672"/>
                </a:lnTo>
                <a:lnTo>
                  <a:pt x="1364" y="678"/>
                </a:lnTo>
                <a:lnTo>
                  <a:pt x="1360" y="686"/>
                </a:lnTo>
                <a:lnTo>
                  <a:pt x="1358" y="702"/>
                </a:lnTo>
                <a:lnTo>
                  <a:pt x="1358" y="720"/>
                </a:lnTo>
                <a:lnTo>
                  <a:pt x="1358" y="736"/>
                </a:lnTo>
                <a:lnTo>
                  <a:pt x="1354" y="752"/>
                </a:lnTo>
                <a:lnTo>
                  <a:pt x="1352" y="760"/>
                </a:lnTo>
                <a:lnTo>
                  <a:pt x="1346" y="768"/>
                </a:lnTo>
                <a:lnTo>
                  <a:pt x="1340" y="776"/>
                </a:lnTo>
                <a:lnTo>
                  <a:pt x="1330" y="782"/>
                </a:lnTo>
                <a:lnTo>
                  <a:pt x="1320" y="786"/>
                </a:lnTo>
                <a:lnTo>
                  <a:pt x="1310" y="790"/>
                </a:lnTo>
                <a:lnTo>
                  <a:pt x="1300" y="790"/>
                </a:lnTo>
                <a:lnTo>
                  <a:pt x="1288" y="788"/>
                </a:lnTo>
                <a:lnTo>
                  <a:pt x="1278" y="784"/>
                </a:lnTo>
                <a:lnTo>
                  <a:pt x="1268" y="780"/>
                </a:lnTo>
                <a:lnTo>
                  <a:pt x="1246" y="768"/>
                </a:lnTo>
                <a:lnTo>
                  <a:pt x="1228" y="752"/>
                </a:lnTo>
                <a:lnTo>
                  <a:pt x="1210" y="734"/>
                </a:lnTo>
                <a:lnTo>
                  <a:pt x="1196" y="716"/>
                </a:lnTo>
                <a:lnTo>
                  <a:pt x="1186" y="700"/>
                </a:lnTo>
                <a:lnTo>
                  <a:pt x="1176" y="682"/>
                </a:lnTo>
                <a:lnTo>
                  <a:pt x="1168" y="660"/>
                </a:lnTo>
                <a:lnTo>
                  <a:pt x="1162" y="638"/>
                </a:lnTo>
                <a:lnTo>
                  <a:pt x="1156" y="612"/>
                </a:lnTo>
                <a:lnTo>
                  <a:pt x="1156" y="588"/>
                </a:lnTo>
                <a:lnTo>
                  <a:pt x="1158" y="576"/>
                </a:lnTo>
                <a:lnTo>
                  <a:pt x="1160" y="566"/>
                </a:lnTo>
                <a:lnTo>
                  <a:pt x="1164" y="556"/>
                </a:lnTo>
                <a:lnTo>
                  <a:pt x="1170" y="546"/>
                </a:lnTo>
                <a:lnTo>
                  <a:pt x="1178" y="538"/>
                </a:lnTo>
                <a:lnTo>
                  <a:pt x="1186" y="532"/>
                </a:lnTo>
                <a:lnTo>
                  <a:pt x="1198" y="528"/>
                </a:lnTo>
                <a:lnTo>
                  <a:pt x="1206" y="526"/>
                </a:lnTo>
                <a:lnTo>
                  <a:pt x="1216" y="524"/>
                </a:lnTo>
                <a:lnTo>
                  <a:pt x="1224" y="526"/>
                </a:lnTo>
                <a:lnTo>
                  <a:pt x="1240" y="532"/>
                </a:lnTo>
                <a:lnTo>
                  <a:pt x="1254" y="540"/>
                </a:lnTo>
                <a:lnTo>
                  <a:pt x="1268" y="548"/>
                </a:lnTo>
                <a:lnTo>
                  <a:pt x="1284" y="554"/>
                </a:lnTo>
                <a:lnTo>
                  <a:pt x="1292" y="556"/>
                </a:lnTo>
                <a:lnTo>
                  <a:pt x="1302" y="554"/>
                </a:lnTo>
                <a:lnTo>
                  <a:pt x="1312" y="552"/>
                </a:lnTo>
                <a:lnTo>
                  <a:pt x="1322" y="546"/>
                </a:lnTo>
                <a:lnTo>
                  <a:pt x="1328" y="540"/>
                </a:lnTo>
                <a:lnTo>
                  <a:pt x="1334" y="532"/>
                </a:lnTo>
                <a:lnTo>
                  <a:pt x="1336" y="522"/>
                </a:lnTo>
                <a:lnTo>
                  <a:pt x="1336" y="510"/>
                </a:lnTo>
                <a:lnTo>
                  <a:pt x="1334" y="484"/>
                </a:lnTo>
                <a:lnTo>
                  <a:pt x="1328" y="462"/>
                </a:lnTo>
                <a:lnTo>
                  <a:pt x="1198" y="238"/>
                </a:lnTo>
                <a:lnTo>
                  <a:pt x="924" y="238"/>
                </a:lnTo>
                <a:lnTo>
                  <a:pt x="902" y="230"/>
                </a:lnTo>
                <a:lnTo>
                  <a:pt x="898" y="228"/>
                </a:lnTo>
                <a:lnTo>
                  <a:pt x="896" y="226"/>
                </a:lnTo>
                <a:lnTo>
                  <a:pt x="894" y="226"/>
                </a:lnTo>
                <a:lnTo>
                  <a:pt x="892" y="224"/>
                </a:lnTo>
                <a:lnTo>
                  <a:pt x="890" y="224"/>
                </a:lnTo>
                <a:lnTo>
                  <a:pt x="888" y="222"/>
                </a:lnTo>
                <a:lnTo>
                  <a:pt x="886" y="220"/>
                </a:lnTo>
                <a:lnTo>
                  <a:pt x="884" y="220"/>
                </a:lnTo>
                <a:lnTo>
                  <a:pt x="882" y="218"/>
                </a:lnTo>
                <a:lnTo>
                  <a:pt x="880" y="216"/>
                </a:lnTo>
                <a:lnTo>
                  <a:pt x="878" y="214"/>
                </a:lnTo>
                <a:lnTo>
                  <a:pt x="876" y="212"/>
                </a:lnTo>
                <a:lnTo>
                  <a:pt x="874" y="210"/>
                </a:lnTo>
                <a:lnTo>
                  <a:pt x="874" y="208"/>
                </a:lnTo>
                <a:lnTo>
                  <a:pt x="872" y="206"/>
                </a:lnTo>
                <a:lnTo>
                  <a:pt x="870" y="204"/>
                </a:lnTo>
                <a:lnTo>
                  <a:pt x="870" y="202"/>
                </a:lnTo>
                <a:lnTo>
                  <a:pt x="868" y="200"/>
                </a:lnTo>
                <a:lnTo>
                  <a:pt x="868" y="198"/>
                </a:lnTo>
                <a:lnTo>
                  <a:pt x="868" y="194"/>
                </a:lnTo>
                <a:lnTo>
                  <a:pt x="870" y="182"/>
                </a:lnTo>
                <a:lnTo>
                  <a:pt x="872" y="172"/>
                </a:lnTo>
                <a:lnTo>
                  <a:pt x="876" y="164"/>
                </a:lnTo>
                <a:lnTo>
                  <a:pt x="880" y="158"/>
                </a:lnTo>
                <a:lnTo>
                  <a:pt x="894" y="148"/>
                </a:lnTo>
                <a:lnTo>
                  <a:pt x="908" y="138"/>
                </a:lnTo>
                <a:lnTo>
                  <a:pt x="922" y="130"/>
                </a:lnTo>
                <a:lnTo>
                  <a:pt x="936" y="120"/>
                </a:lnTo>
                <a:lnTo>
                  <a:pt x="940" y="114"/>
                </a:lnTo>
                <a:lnTo>
                  <a:pt x="944" y="106"/>
                </a:lnTo>
                <a:lnTo>
                  <a:pt x="948" y="96"/>
                </a:lnTo>
                <a:lnTo>
                  <a:pt x="948" y="84"/>
                </a:lnTo>
                <a:lnTo>
                  <a:pt x="948" y="74"/>
                </a:lnTo>
                <a:lnTo>
                  <a:pt x="944" y="64"/>
                </a:lnTo>
                <a:lnTo>
                  <a:pt x="940" y="54"/>
                </a:lnTo>
                <a:lnTo>
                  <a:pt x="932" y="46"/>
                </a:lnTo>
                <a:lnTo>
                  <a:pt x="924" y="38"/>
                </a:lnTo>
                <a:lnTo>
                  <a:pt x="916" y="30"/>
                </a:lnTo>
                <a:lnTo>
                  <a:pt x="894" y="18"/>
                </a:lnTo>
                <a:lnTo>
                  <a:pt x="870" y="10"/>
                </a:lnTo>
                <a:lnTo>
                  <a:pt x="846" y="4"/>
                </a:lnTo>
                <a:lnTo>
                  <a:pt x="824" y="2"/>
                </a:lnTo>
                <a:lnTo>
                  <a:pt x="804" y="0"/>
                </a:lnTo>
                <a:lnTo>
                  <a:pt x="786" y="2"/>
                </a:lnTo>
                <a:lnTo>
                  <a:pt x="762" y="4"/>
                </a:lnTo>
                <a:lnTo>
                  <a:pt x="738" y="10"/>
                </a:lnTo>
                <a:lnTo>
                  <a:pt x="714" y="18"/>
                </a:lnTo>
                <a:lnTo>
                  <a:pt x="694" y="30"/>
                </a:lnTo>
                <a:lnTo>
                  <a:pt x="684" y="38"/>
                </a:lnTo>
                <a:lnTo>
                  <a:pt x="676" y="46"/>
                </a:lnTo>
                <a:lnTo>
                  <a:pt x="670" y="54"/>
                </a:lnTo>
                <a:lnTo>
                  <a:pt x="664" y="64"/>
                </a:lnTo>
                <a:lnTo>
                  <a:pt x="662" y="74"/>
                </a:lnTo>
                <a:lnTo>
                  <a:pt x="660" y="84"/>
                </a:lnTo>
                <a:lnTo>
                  <a:pt x="662" y="96"/>
                </a:lnTo>
                <a:lnTo>
                  <a:pt x="664" y="106"/>
                </a:lnTo>
                <a:lnTo>
                  <a:pt x="668" y="114"/>
                </a:lnTo>
                <a:lnTo>
                  <a:pt x="674" y="120"/>
                </a:lnTo>
                <a:lnTo>
                  <a:pt x="686" y="130"/>
                </a:lnTo>
                <a:lnTo>
                  <a:pt x="700" y="138"/>
                </a:lnTo>
                <a:lnTo>
                  <a:pt x="716" y="148"/>
                </a:lnTo>
                <a:lnTo>
                  <a:pt x="728" y="158"/>
                </a:lnTo>
                <a:lnTo>
                  <a:pt x="734" y="164"/>
                </a:lnTo>
                <a:lnTo>
                  <a:pt x="736" y="172"/>
                </a:lnTo>
                <a:lnTo>
                  <a:pt x="740" y="182"/>
                </a:lnTo>
                <a:lnTo>
                  <a:pt x="740" y="194"/>
                </a:lnTo>
                <a:lnTo>
                  <a:pt x="740" y="198"/>
                </a:lnTo>
                <a:lnTo>
                  <a:pt x="740" y="200"/>
                </a:lnTo>
                <a:lnTo>
                  <a:pt x="740" y="202"/>
                </a:lnTo>
                <a:lnTo>
                  <a:pt x="738" y="204"/>
                </a:lnTo>
                <a:lnTo>
                  <a:pt x="738" y="206"/>
                </a:lnTo>
                <a:lnTo>
                  <a:pt x="736" y="206"/>
                </a:lnTo>
                <a:lnTo>
                  <a:pt x="736" y="208"/>
                </a:lnTo>
                <a:lnTo>
                  <a:pt x="734" y="210"/>
                </a:lnTo>
                <a:lnTo>
                  <a:pt x="734" y="212"/>
                </a:lnTo>
                <a:lnTo>
                  <a:pt x="732" y="212"/>
                </a:lnTo>
                <a:lnTo>
                  <a:pt x="730" y="214"/>
                </a:lnTo>
                <a:lnTo>
                  <a:pt x="730" y="216"/>
                </a:lnTo>
                <a:lnTo>
                  <a:pt x="726" y="218"/>
                </a:lnTo>
                <a:lnTo>
                  <a:pt x="724" y="220"/>
                </a:lnTo>
                <a:lnTo>
                  <a:pt x="722" y="220"/>
                </a:lnTo>
                <a:lnTo>
                  <a:pt x="720" y="222"/>
                </a:lnTo>
                <a:lnTo>
                  <a:pt x="718" y="224"/>
                </a:lnTo>
                <a:lnTo>
                  <a:pt x="716" y="224"/>
                </a:lnTo>
                <a:lnTo>
                  <a:pt x="714" y="226"/>
                </a:lnTo>
                <a:lnTo>
                  <a:pt x="712" y="226"/>
                </a:lnTo>
                <a:lnTo>
                  <a:pt x="710" y="228"/>
                </a:lnTo>
                <a:lnTo>
                  <a:pt x="708" y="230"/>
                </a:lnTo>
                <a:lnTo>
                  <a:pt x="706" y="230"/>
                </a:lnTo>
                <a:lnTo>
                  <a:pt x="684" y="238"/>
                </a:lnTo>
                <a:lnTo>
                  <a:pt x="400" y="238"/>
                </a:lnTo>
                <a:lnTo>
                  <a:pt x="398" y="236"/>
                </a:lnTo>
                <a:lnTo>
                  <a:pt x="0" y="926"/>
                </a:lnTo>
                <a:lnTo>
                  <a:pt x="400" y="1618"/>
                </a:lnTo>
                <a:lnTo>
                  <a:pt x="1198" y="1618"/>
                </a:lnTo>
                <a:lnTo>
                  <a:pt x="1200" y="1618"/>
                </a:lnTo>
                <a:lnTo>
                  <a:pt x="1312" y="1426"/>
                </a:lnTo>
                <a:close/>
              </a:path>
            </a:pathLst>
          </a:custGeom>
          <a:solidFill>
            <a:srgbClr val="CC66FF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2053" name="Freeform 5"/>
          <p:cNvSpPr>
            <a:spLocks/>
          </p:cNvSpPr>
          <p:nvPr/>
        </p:nvSpPr>
        <p:spPr bwMode="auto">
          <a:xfrm>
            <a:off x="2162175" y="1746250"/>
            <a:ext cx="2039938" cy="1781175"/>
          </a:xfrm>
          <a:custGeom>
            <a:avLst/>
            <a:gdLst>
              <a:gd name="T0" fmla="*/ 878236 w 1612"/>
              <a:gd name="T1" fmla="*/ 1776035 h 1386"/>
              <a:gd name="T2" fmla="*/ 898484 w 1612"/>
              <a:gd name="T3" fmla="*/ 1768324 h 1386"/>
              <a:gd name="T4" fmla="*/ 903546 w 1612"/>
              <a:gd name="T5" fmla="*/ 1765754 h 1386"/>
              <a:gd name="T6" fmla="*/ 911139 w 1612"/>
              <a:gd name="T7" fmla="*/ 1760613 h 1386"/>
              <a:gd name="T8" fmla="*/ 916200 w 1612"/>
              <a:gd name="T9" fmla="*/ 1758043 h 1386"/>
              <a:gd name="T10" fmla="*/ 923793 w 1612"/>
              <a:gd name="T11" fmla="*/ 1750332 h 1386"/>
              <a:gd name="T12" fmla="*/ 928855 w 1612"/>
              <a:gd name="T13" fmla="*/ 1747762 h 1386"/>
              <a:gd name="T14" fmla="*/ 931386 w 1612"/>
              <a:gd name="T15" fmla="*/ 1740051 h 1386"/>
              <a:gd name="T16" fmla="*/ 933917 w 1612"/>
              <a:gd name="T17" fmla="*/ 1737481 h 1386"/>
              <a:gd name="T18" fmla="*/ 936448 w 1612"/>
              <a:gd name="T19" fmla="*/ 1729770 h 1386"/>
              <a:gd name="T20" fmla="*/ 936448 w 1612"/>
              <a:gd name="T21" fmla="*/ 1724630 h 1386"/>
              <a:gd name="T22" fmla="*/ 906077 w 1612"/>
              <a:gd name="T23" fmla="*/ 1665514 h 1386"/>
              <a:gd name="T24" fmla="*/ 840272 w 1612"/>
              <a:gd name="T25" fmla="*/ 1611539 h 1386"/>
              <a:gd name="T26" fmla="*/ 835210 w 1612"/>
              <a:gd name="T27" fmla="*/ 1583267 h 1386"/>
              <a:gd name="T28" fmla="*/ 855458 w 1612"/>
              <a:gd name="T29" fmla="*/ 1534432 h 1386"/>
              <a:gd name="T30" fmla="*/ 964288 w 1612"/>
              <a:gd name="T31" fmla="*/ 1480457 h 1386"/>
              <a:gd name="T32" fmla="*/ 1070588 w 1612"/>
              <a:gd name="T33" fmla="*/ 1480457 h 1386"/>
              <a:gd name="T34" fmla="*/ 1179418 w 1612"/>
              <a:gd name="T35" fmla="*/ 1534432 h 1386"/>
              <a:gd name="T36" fmla="*/ 1199666 w 1612"/>
              <a:gd name="T37" fmla="*/ 1583267 h 1386"/>
              <a:gd name="T38" fmla="*/ 1194604 w 1612"/>
              <a:gd name="T39" fmla="*/ 1611539 h 1386"/>
              <a:gd name="T40" fmla="*/ 1131330 w 1612"/>
              <a:gd name="T41" fmla="*/ 1665514 h 1386"/>
              <a:gd name="T42" fmla="*/ 1098428 w 1612"/>
              <a:gd name="T43" fmla="*/ 1724630 h 1386"/>
              <a:gd name="T44" fmla="*/ 1098428 w 1612"/>
              <a:gd name="T45" fmla="*/ 1729770 h 1386"/>
              <a:gd name="T46" fmla="*/ 1100959 w 1612"/>
              <a:gd name="T47" fmla="*/ 1737481 h 1386"/>
              <a:gd name="T48" fmla="*/ 1103490 w 1612"/>
              <a:gd name="T49" fmla="*/ 1740051 h 1386"/>
              <a:gd name="T50" fmla="*/ 1108552 w 1612"/>
              <a:gd name="T51" fmla="*/ 1747762 h 1386"/>
              <a:gd name="T52" fmla="*/ 1111083 w 1612"/>
              <a:gd name="T53" fmla="*/ 1750332 h 1386"/>
              <a:gd name="T54" fmla="*/ 1118676 w 1612"/>
              <a:gd name="T55" fmla="*/ 1758043 h 1386"/>
              <a:gd name="T56" fmla="*/ 1123738 w 1612"/>
              <a:gd name="T57" fmla="*/ 1760613 h 1386"/>
              <a:gd name="T58" fmla="*/ 1131330 w 1612"/>
              <a:gd name="T59" fmla="*/ 1765754 h 1386"/>
              <a:gd name="T60" fmla="*/ 1136392 w 1612"/>
              <a:gd name="T61" fmla="*/ 1768324 h 1386"/>
              <a:gd name="T62" fmla="*/ 1156640 w 1612"/>
              <a:gd name="T63" fmla="*/ 1776035 h 1386"/>
              <a:gd name="T64" fmla="*/ 1672952 w 1612"/>
              <a:gd name="T65" fmla="*/ 1506160 h 1386"/>
              <a:gd name="T66" fmla="*/ 1678014 w 1612"/>
              <a:gd name="T67" fmla="*/ 1418771 h 1386"/>
              <a:gd name="T68" fmla="*/ 1637518 w 1612"/>
              <a:gd name="T69" fmla="*/ 1387929 h 1386"/>
              <a:gd name="T70" fmla="*/ 1559059 w 1612"/>
              <a:gd name="T71" fmla="*/ 1418771 h 1386"/>
              <a:gd name="T72" fmla="*/ 1493255 w 1612"/>
              <a:gd name="T73" fmla="*/ 1416201 h 1386"/>
              <a:gd name="T74" fmla="*/ 1460353 w 1612"/>
              <a:gd name="T75" fmla="*/ 1375077 h 1386"/>
              <a:gd name="T76" fmla="*/ 1470476 w 1612"/>
              <a:gd name="T77" fmla="*/ 1251706 h 1386"/>
              <a:gd name="T78" fmla="*/ 1523626 w 1612"/>
              <a:gd name="T79" fmla="*/ 1159177 h 1386"/>
              <a:gd name="T80" fmla="*/ 1622333 w 1612"/>
              <a:gd name="T81" fmla="*/ 1089781 h 1386"/>
              <a:gd name="T82" fmla="*/ 1675483 w 1612"/>
              <a:gd name="T83" fmla="*/ 1097492 h 1386"/>
              <a:gd name="T84" fmla="*/ 1708385 w 1612"/>
              <a:gd name="T85" fmla="*/ 1156607 h 1386"/>
              <a:gd name="T86" fmla="*/ 1723570 w 1612"/>
              <a:gd name="T87" fmla="*/ 1238855 h 1386"/>
              <a:gd name="T88" fmla="*/ 1769127 w 1612"/>
              <a:gd name="T89" fmla="*/ 1259417 h 1386"/>
              <a:gd name="T90" fmla="*/ 2022221 w 1612"/>
              <a:gd name="T91" fmla="*/ 894443 h 1386"/>
              <a:gd name="T92" fmla="*/ 1812153 w 1612"/>
              <a:gd name="T93" fmla="*/ 490915 h 1386"/>
              <a:gd name="T94" fmla="*/ 1829870 w 1612"/>
              <a:gd name="T95" fmla="*/ 439511 h 1386"/>
              <a:gd name="T96" fmla="*/ 1898205 w 1612"/>
              <a:gd name="T97" fmla="*/ 436940 h 1386"/>
              <a:gd name="T98" fmla="*/ 1976664 w 1612"/>
              <a:gd name="T99" fmla="*/ 467783 h 1386"/>
              <a:gd name="T100" fmla="*/ 2019690 w 1612"/>
              <a:gd name="T101" fmla="*/ 444651 h 1386"/>
              <a:gd name="T102" fmla="*/ 2039938 w 1612"/>
              <a:gd name="T103" fmla="*/ 380395 h 1386"/>
              <a:gd name="T104" fmla="*/ 2001974 w 1612"/>
              <a:gd name="T105" fmla="*/ 254454 h 1386"/>
              <a:gd name="T106" fmla="*/ 1898205 w 1612"/>
              <a:gd name="T107" fmla="*/ 149074 h 1386"/>
              <a:gd name="T108" fmla="*/ 1832401 w 1612"/>
              <a:gd name="T109" fmla="*/ 141363 h 1386"/>
              <a:gd name="T110" fmla="*/ 1791906 w 1612"/>
              <a:gd name="T111" fmla="*/ 177346 h 1386"/>
              <a:gd name="T112" fmla="*/ 1786844 w 1612"/>
              <a:gd name="T113" fmla="*/ 233892 h 1386"/>
              <a:gd name="T114" fmla="*/ 1761535 w 1612"/>
              <a:gd name="T115" fmla="*/ 300718 h 1386"/>
              <a:gd name="T116" fmla="*/ 1721040 w 1612"/>
              <a:gd name="T117" fmla="*/ 308429 h 1386"/>
              <a:gd name="T118" fmla="*/ 506188 w 1612"/>
              <a:gd name="T119" fmla="*/ 0 h 138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612" h="1386">
                <a:moveTo>
                  <a:pt x="674" y="1382"/>
                </a:moveTo>
                <a:lnTo>
                  <a:pt x="674" y="1382"/>
                </a:lnTo>
                <a:lnTo>
                  <a:pt x="670" y="1382"/>
                </a:lnTo>
                <a:lnTo>
                  <a:pt x="694" y="1382"/>
                </a:lnTo>
                <a:lnTo>
                  <a:pt x="706" y="1378"/>
                </a:lnTo>
                <a:lnTo>
                  <a:pt x="708" y="1378"/>
                </a:lnTo>
                <a:lnTo>
                  <a:pt x="710" y="1376"/>
                </a:lnTo>
                <a:lnTo>
                  <a:pt x="712" y="1374"/>
                </a:lnTo>
                <a:lnTo>
                  <a:pt x="714" y="1374"/>
                </a:lnTo>
                <a:lnTo>
                  <a:pt x="716" y="1372"/>
                </a:lnTo>
                <a:lnTo>
                  <a:pt x="718" y="1372"/>
                </a:lnTo>
                <a:lnTo>
                  <a:pt x="720" y="1370"/>
                </a:lnTo>
                <a:lnTo>
                  <a:pt x="722" y="1368"/>
                </a:lnTo>
                <a:lnTo>
                  <a:pt x="724" y="1368"/>
                </a:lnTo>
                <a:lnTo>
                  <a:pt x="726" y="1366"/>
                </a:lnTo>
                <a:lnTo>
                  <a:pt x="730" y="1364"/>
                </a:lnTo>
                <a:lnTo>
                  <a:pt x="730" y="1362"/>
                </a:lnTo>
                <a:lnTo>
                  <a:pt x="732" y="1360"/>
                </a:lnTo>
                <a:lnTo>
                  <a:pt x="734" y="1360"/>
                </a:lnTo>
                <a:lnTo>
                  <a:pt x="734" y="1358"/>
                </a:lnTo>
                <a:lnTo>
                  <a:pt x="736" y="1356"/>
                </a:lnTo>
                <a:lnTo>
                  <a:pt x="736" y="1354"/>
                </a:lnTo>
                <a:lnTo>
                  <a:pt x="738" y="1354"/>
                </a:lnTo>
                <a:lnTo>
                  <a:pt x="738" y="1352"/>
                </a:lnTo>
                <a:lnTo>
                  <a:pt x="740" y="1350"/>
                </a:lnTo>
                <a:lnTo>
                  <a:pt x="740" y="1348"/>
                </a:lnTo>
                <a:lnTo>
                  <a:pt x="740" y="1346"/>
                </a:lnTo>
                <a:lnTo>
                  <a:pt x="740" y="1342"/>
                </a:lnTo>
                <a:lnTo>
                  <a:pt x="740" y="1330"/>
                </a:lnTo>
                <a:lnTo>
                  <a:pt x="736" y="1320"/>
                </a:lnTo>
                <a:lnTo>
                  <a:pt x="734" y="1312"/>
                </a:lnTo>
                <a:lnTo>
                  <a:pt x="728" y="1306"/>
                </a:lnTo>
                <a:lnTo>
                  <a:pt x="716" y="1296"/>
                </a:lnTo>
                <a:lnTo>
                  <a:pt x="700" y="1286"/>
                </a:lnTo>
                <a:lnTo>
                  <a:pt x="686" y="1278"/>
                </a:lnTo>
                <a:lnTo>
                  <a:pt x="674" y="1268"/>
                </a:lnTo>
                <a:lnTo>
                  <a:pt x="668" y="1262"/>
                </a:lnTo>
                <a:lnTo>
                  <a:pt x="664" y="1254"/>
                </a:lnTo>
                <a:lnTo>
                  <a:pt x="662" y="1244"/>
                </a:lnTo>
                <a:lnTo>
                  <a:pt x="660" y="1232"/>
                </a:lnTo>
                <a:lnTo>
                  <a:pt x="662" y="1222"/>
                </a:lnTo>
                <a:lnTo>
                  <a:pt x="664" y="1212"/>
                </a:lnTo>
                <a:lnTo>
                  <a:pt x="670" y="1202"/>
                </a:lnTo>
                <a:lnTo>
                  <a:pt x="676" y="1194"/>
                </a:lnTo>
                <a:lnTo>
                  <a:pt x="684" y="1186"/>
                </a:lnTo>
                <a:lnTo>
                  <a:pt x="694" y="1178"/>
                </a:lnTo>
                <a:lnTo>
                  <a:pt x="714" y="1166"/>
                </a:lnTo>
                <a:lnTo>
                  <a:pt x="738" y="1158"/>
                </a:lnTo>
                <a:lnTo>
                  <a:pt x="762" y="1152"/>
                </a:lnTo>
                <a:lnTo>
                  <a:pt x="786" y="1150"/>
                </a:lnTo>
                <a:lnTo>
                  <a:pt x="804" y="1148"/>
                </a:lnTo>
                <a:lnTo>
                  <a:pt x="824" y="1150"/>
                </a:lnTo>
                <a:lnTo>
                  <a:pt x="846" y="1152"/>
                </a:lnTo>
                <a:lnTo>
                  <a:pt x="870" y="1158"/>
                </a:lnTo>
                <a:lnTo>
                  <a:pt x="894" y="1166"/>
                </a:lnTo>
                <a:lnTo>
                  <a:pt x="916" y="1178"/>
                </a:lnTo>
                <a:lnTo>
                  <a:pt x="924" y="1186"/>
                </a:lnTo>
                <a:lnTo>
                  <a:pt x="932" y="1194"/>
                </a:lnTo>
                <a:lnTo>
                  <a:pt x="940" y="1202"/>
                </a:lnTo>
                <a:lnTo>
                  <a:pt x="944" y="1212"/>
                </a:lnTo>
                <a:lnTo>
                  <a:pt x="948" y="1222"/>
                </a:lnTo>
                <a:lnTo>
                  <a:pt x="948" y="1232"/>
                </a:lnTo>
                <a:lnTo>
                  <a:pt x="948" y="1244"/>
                </a:lnTo>
                <a:lnTo>
                  <a:pt x="944" y="1254"/>
                </a:lnTo>
                <a:lnTo>
                  <a:pt x="940" y="1262"/>
                </a:lnTo>
                <a:lnTo>
                  <a:pt x="936" y="1268"/>
                </a:lnTo>
                <a:lnTo>
                  <a:pt x="922" y="1278"/>
                </a:lnTo>
                <a:lnTo>
                  <a:pt x="908" y="1286"/>
                </a:lnTo>
                <a:lnTo>
                  <a:pt x="894" y="1296"/>
                </a:lnTo>
                <a:lnTo>
                  <a:pt x="880" y="1306"/>
                </a:lnTo>
                <a:lnTo>
                  <a:pt x="876" y="1312"/>
                </a:lnTo>
                <a:lnTo>
                  <a:pt x="872" y="1320"/>
                </a:lnTo>
                <a:lnTo>
                  <a:pt x="870" y="1330"/>
                </a:lnTo>
                <a:lnTo>
                  <a:pt x="868" y="1342"/>
                </a:lnTo>
                <a:lnTo>
                  <a:pt x="868" y="1346"/>
                </a:lnTo>
                <a:lnTo>
                  <a:pt x="868" y="1348"/>
                </a:lnTo>
                <a:lnTo>
                  <a:pt x="870" y="1350"/>
                </a:lnTo>
                <a:lnTo>
                  <a:pt x="870" y="1352"/>
                </a:lnTo>
                <a:lnTo>
                  <a:pt x="872" y="1354"/>
                </a:lnTo>
                <a:lnTo>
                  <a:pt x="874" y="1356"/>
                </a:lnTo>
                <a:lnTo>
                  <a:pt x="874" y="1358"/>
                </a:lnTo>
                <a:lnTo>
                  <a:pt x="876" y="1360"/>
                </a:lnTo>
                <a:lnTo>
                  <a:pt x="878" y="1362"/>
                </a:lnTo>
                <a:lnTo>
                  <a:pt x="880" y="1364"/>
                </a:lnTo>
                <a:lnTo>
                  <a:pt x="882" y="1366"/>
                </a:lnTo>
                <a:lnTo>
                  <a:pt x="884" y="1368"/>
                </a:lnTo>
                <a:lnTo>
                  <a:pt x="886" y="1368"/>
                </a:lnTo>
                <a:lnTo>
                  <a:pt x="888" y="1370"/>
                </a:lnTo>
                <a:lnTo>
                  <a:pt x="890" y="1372"/>
                </a:lnTo>
                <a:lnTo>
                  <a:pt x="892" y="1372"/>
                </a:lnTo>
                <a:lnTo>
                  <a:pt x="894" y="1374"/>
                </a:lnTo>
                <a:lnTo>
                  <a:pt x="896" y="1374"/>
                </a:lnTo>
                <a:lnTo>
                  <a:pt x="898" y="1376"/>
                </a:lnTo>
                <a:lnTo>
                  <a:pt x="902" y="1378"/>
                </a:lnTo>
                <a:lnTo>
                  <a:pt x="914" y="1382"/>
                </a:lnTo>
                <a:lnTo>
                  <a:pt x="940" y="1382"/>
                </a:lnTo>
                <a:lnTo>
                  <a:pt x="934" y="1382"/>
                </a:lnTo>
                <a:lnTo>
                  <a:pt x="1198" y="1386"/>
                </a:lnTo>
                <a:lnTo>
                  <a:pt x="1322" y="1172"/>
                </a:lnTo>
                <a:lnTo>
                  <a:pt x="1326" y="1150"/>
                </a:lnTo>
                <a:lnTo>
                  <a:pt x="1330" y="1126"/>
                </a:lnTo>
                <a:lnTo>
                  <a:pt x="1328" y="1114"/>
                </a:lnTo>
                <a:lnTo>
                  <a:pt x="1326" y="1104"/>
                </a:lnTo>
                <a:lnTo>
                  <a:pt x="1322" y="1094"/>
                </a:lnTo>
                <a:lnTo>
                  <a:pt x="1316" y="1088"/>
                </a:lnTo>
                <a:lnTo>
                  <a:pt x="1304" y="1084"/>
                </a:lnTo>
                <a:lnTo>
                  <a:pt x="1294" y="1080"/>
                </a:lnTo>
                <a:lnTo>
                  <a:pt x="1286" y="1080"/>
                </a:lnTo>
                <a:lnTo>
                  <a:pt x="1278" y="1082"/>
                </a:lnTo>
                <a:lnTo>
                  <a:pt x="1262" y="1086"/>
                </a:lnTo>
                <a:lnTo>
                  <a:pt x="1248" y="1096"/>
                </a:lnTo>
                <a:lnTo>
                  <a:pt x="1232" y="1104"/>
                </a:lnTo>
                <a:lnTo>
                  <a:pt x="1218" y="1110"/>
                </a:lnTo>
                <a:lnTo>
                  <a:pt x="1208" y="1110"/>
                </a:lnTo>
                <a:lnTo>
                  <a:pt x="1200" y="1110"/>
                </a:lnTo>
                <a:lnTo>
                  <a:pt x="1190" y="1108"/>
                </a:lnTo>
                <a:lnTo>
                  <a:pt x="1180" y="1102"/>
                </a:lnTo>
                <a:lnTo>
                  <a:pt x="1170" y="1096"/>
                </a:lnTo>
                <a:lnTo>
                  <a:pt x="1164" y="1088"/>
                </a:lnTo>
                <a:lnTo>
                  <a:pt x="1158" y="1080"/>
                </a:lnTo>
                <a:lnTo>
                  <a:pt x="1154" y="1070"/>
                </a:lnTo>
                <a:lnTo>
                  <a:pt x="1152" y="1060"/>
                </a:lnTo>
                <a:lnTo>
                  <a:pt x="1150" y="1048"/>
                </a:lnTo>
                <a:lnTo>
                  <a:pt x="1150" y="1024"/>
                </a:lnTo>
                <a:lnTo>
                  <a:pt x="1154" y="998"/>
                </a:lnTo>
                <a:lnTo>
                  <a:pt x="1162" y="974"/>
                </a:lnTo>
                <a:lnTo>
                  <a:pt x="1170" y="954"/>
                </a:lnTo>
                <a:lnTo>
                  <a:pt x="1180" y="936"/>
                </a:lnTo>
                <a:lnTo>
                  <a:pt x="1190" y="920"/>
                </a:lnTo>
                <a:lnTo>
                  <a:pt x="1204" y="902"/>
                </a:lnTo>
                <a:lnTo>
                  <a:pt x="1220" y="884"/>
                </a:lnTo>
                <a:lnTo>
                  <a:pt x="1240" y="868"/>
                </a:lnTo>
                <a:lnTo>
                  <a:pt x="1260" y="856"/>
                </a:lnTo>
                <a:lnTo>
                  <a:pt x="1272" y="850"/>
                </a:lnTo>
                <a:lnTo>
                  <a:pt x="1282" y="848"/>
                </a:lnTo>
                <a:lnTo>
                  <a:pt x="1292" y="846"/>
                </a:lnTo>
                <a:lnTo>
                  <a:pt x="1304" y="846"/>
                </a:lnTo>
                <a:lnTo>
                  <a:pt x="1314" y="848"/>
                </a:lnTo>
                <a:lnTo>
                  <a:pt x="1324" y="854"/>
                </a:lnTo>
                <a:lnTo>
                  <a:pt x="1334" y="860"/>
                </a:lnTo>
                <a:lnTo>
                  <a:pt x="1340" y="868"/>
                </a:lnTo>
                <a:lnTo>
                  <a:pt x="1346" y="874"/>
                </a:lnTo>
                <a:lnTo>
                  <a:pt x="1348" y="882"/>
                </a:lnTo>
                <a:lnTo>
                  <a:pt x="1350" y="900"/>
                </a:lnTo>
                <a:lnTo>
                  <a:pt x="1350" y="916"/>
                </a:lnTo>
                <a:lnTo>
                  <a:pt x="1350" y="932"/>
                </a:lnTo>
                <a:lnTo>
                  <a:pt x="1354" y="948"/>
                </a:lnTo>
                <a:lnTo>
                  <a:pt x="1358" y="956"/>
                </a:lnTo>
                <a:lnTo>
                  <a:pt x="1362" y="964"/>
                </a:lnTo>
                <a:lnTo>
                  <a:pt x="1370" y="972"/>
                </a:lnTo>
                <a:lnTo>
                  <a:pt x="1380" y="978"/>
                </a:lnTo>
                <a:lnTo>
                  <a:pt x="1388" y="980"/>
                </a:lnTo>
                <a:lnTo>
                  <a:pt x="1398" y="980"/>
                </a:lnTo>
                <a:lnTo>
                  <a:pt x="1408" y="976"/>
                </a:lnTo>
                <a:lnTo>
                  <a:pt x="1418" y="972"/>
                </a:lnTo>
                <a:lnTo>
                  <a:pt x="1438" y="958"/>
                </a:lnTo>
                <a:lnTo>
                  <a:pt x="1456" y="942"/>
                </a:lnTo>
                <a:lnTo>
                  <a:pt x="1598" y="696"/>
                </a:lnTo>
                <a:lnTo>
                  <a:pt x="1436" y="418"/>
                </a:lnTo>
                <a:lnTo>
                  <a:pt x="1434" y="400"/>
                </a:lnTo>
                <a:lnTo>
                  <a:pt x="1432" y="382"/>
                </a:lnTo>
                <a:lnTo>
                  <a:pt x="1432" y="370"/>
                </a:lnTo>
                <a:lnTo>
                  <a:pt x="1434" y="358"/>
                </a:lnTo>
                <a:lnTo>
                  <a:pt x="1440" y="348"/>
                </a:lnTo>
                <a:lnTo>
                  <a:pt x="1446" y="342"/>
                </a:lnTo>
                <a:lnTo>
                  <a:pt x="1456" y="338"/>
                </a:lnTo>
                <a:lnTo>
                  <a:pt x="1466" y="334"/>
                </a:lnTo>
                <a:lnTo>
                  <a:pt x="1476" y="334"/>
                </a:lnTo>
                <a:lnTo>
                  <a:pt x="1484" y="334"/>
                </a:lnTo>
                <a:lnTo>
                  <a:pt x="1500" y="340"/>
                </a:lnTo>
                <a:lnTo>
                  <a:pt x="1514" y="348"/>
                </a:lnTo>
                <a:lnTo>
                  <a:pt x="1528" y="358"/>
                </a:lnTo>
                <a:lnTo>
                  <a:pt x="1544" y="364"/>
                </a:lnTo>
                <a:lnTo>
                  <a:pt x="1552" y="364"/>
                </a:lnTo>
                <a:lnTo>
                  <a:pt x="1562" y="364"/>
                </a:lnTo>
                <a:lnTo>
                  <a:pt x="1572" y="362"/>
                </a:lnTo>
                <a:lnTo>
                  <a:pt x="1582" y="356"/>
                </a:lnTo>
                <a:lnTo>
                  <a:pt x="1590" y="352"/>
                </a:lnTo>
                <a:lnTo>
                  <a:pt x="1596" y="346"/>
                </a:lnTo>
                <a:lnTo>
                  <a:pt x="1600" y="340"/>
                </a:lnTo>
                <a:lnTo>
                  <a:pt x="1604" y="332"/>
                </a:lnTo>
                <a:lnTo>
                  <a:pt x="1610" y="316"/>
                </a:lnTo>
                <a:lnTo>
                  <a:pt x="1612" y="296"/>
                </a:lnTo>
                <a:lnTo>
                  <a:pt x="1608" y="268"/>
                </a:lnTo>
                <a:lnTo>
                  <a:pt x="1602" y="242"/>
                </a:lnTo>
                <a:lnTo>
                  <a:pt x="1592" y="218"/>
                </a:lnTo>
                <a:lnTo>
                  <a:pt x="1582" y="198"/>
                </a:lnTo>
                <a:lnTo>
                  <a:pt x="1572" y="182"/>
                </a:lnTo>
                <a:lnTo>
                  <a:pt x="1558" y="164"/>
                </a:lnTo>
                <a:lnTo>
                  <a:pt x="1542" y="146"/>
                </a:lnTo>
                <a:lnTo>
                  <a:pt x="1522" y="130"/>
                </a:lnTo>
                <a:lnTo>
                  <a:pt x="1500" y="116"/>
                </a:lnTo>
                <a:lnTo>
                  <a:pt x="1490" y="112"/>
                </a:lnTo>
                <a:lnTo>
                  <a:pt x="1480" y="108"/>
                </a:lnTo>
                <a:lnTo>
                  <a:pt x="1468" y="108"/>
                </a:lnTo>
                <a:lnTo>
                  <a:pt x="1458" y="108"/>
                </a:lnTo>
                <a:lnTo>
                  <a:pt x="1448" y="110"/>
                </a:lnTo>
                <a:lnTo>
                  <a:pt x="1438" y="116"/>
                </a:lnTo>
                <a:lnTo>
                  <a:pt x="1430" y="120"/>
                </a:lnTo>
                <a:lnTo>
                  <a:pt x="1424" y="126"/>
                </a:lnTo>
                <a:lnTo>
                  <a:pt x="1416" y="138"/>
                </a:lnTo>
                <a:lnTo>
                  <a:pt x="1412" y="150"/>
                </a:lnTo>
                <a:lnTo>
                  <a:pt x="1410" y="164"/>
                </a:lnTo>
                <a:lnTo>
                  <a:pt x="1412" y="182"/>
                </a:lnTo>
                <a:lnTo>
                  <a:pt x="1410" y="198"/>
                </a:lnTo>
                <a:lnTo>
                  <a:pt x="1408" y="212"/>
                </a:lnTo>
                <a:lnTo>
                  <a:pt x="1404" y="220"/>
                </a:lnTo>
                <a:lnTo>
                  <a:pt x="1398" y="226"/>
                </a:lnTo>
                <a:lnTo>
                  <a:pt x="1392" y="234"/>
                </a:lnTo>
                <a:lnTo>
                  <a:pt x="1382" y="240"/>
                </a:lnTo>
                <a:lnTo>
                  <a:pt x="1376" y="242"/>
                </a:lnTo>
                <a:lnTo>
                  <a:pt x="1368" y="242"/>
                </a:lnTo>
                <a:lnTo>
                  <a:pt x="1360" y="240"/>
                </a:lnTo>
                <a:lnTo>
                  <a:pt x="1352" y="238"/>
                </a:lnTo>
                <a:lnTo>
                  <a:pt x="1334" y="228"/>
                </a:lnTo>
                <a:lnTo>
                  <a:pt x="1320" y="216"/>
                </a:lnTo>
                <a:lnTo>
                  <a:pt x="1198" y="0"/>
                </a:lnTo>
                <a:lnTo>
                  <a:pt x="400" y="0"/>
                </a:lnTo>
                <a:lnTo>
                  <a:pt x="0" y="694"/>
                </a:lnTo>
                <a:lnTo>
                  <a:pt x="398" y="1384"/>
                </a:lnTo>
                <a:lnTo>
                  <a:pt x="400" y="1382"/>
                </a:lnTo>
                <a:lnTo>
                  <a:pt x="674" y="1382"/>
                </a:lnTo>
                <a:close/>
              </a:path>
            </a:pathLst>
          </a:custGeom>
          <a:solidFill>
            <a:srgbClr val="3366FF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2054" name="Freeform 6"/>
          <p:cNvSpPr>
            <a:spLocks/>
          </p:cNvSpPr>
          <p:nvPr/>
        </p:nvSpPr>
        <p:spPr bwMode="auto">
          <a:xfrm>
            <a:off x="5194300" y="3521075"/>
            <a:ext cx="2024063" cy="1776413"/>
          </a:xfrm>
          <a:custGeom>
            <a:avLst/>
            <a:gdLst>
              <a:gd name="T0" fmla="*/ 1148656 w 1600"/>
              <a:gd name="T1" fmla="*/ 5142 h 1382"/>
              <a:gd name="T2" fmla="*/ 1128415 w 1600"/>
              <a:gd name="T3" fmla="*/ 12854 h 1382"/>
              <a:gd name="T4" fmla="*/ 1118295 w 1600"/>
              <a:gd name="T5" fmla="*/ 17996 h 1382"/>
              <a:gd name="T6" fmla="*/ 1108174 w 1600"/>
              <a:gd name="T7" fmla="*/ 23137 h 1382"/>
              <a:gd name="T8" fmla="*/ 1100584 w 1600"/>
              <a:gd name="T9" fmla="*/ 28279 h 1382"/>
              <a:gd name="T10" fmla="*/ 1090464 w 1600"/>
              <a:gd name="T11" fmla="*/ 35991 h 1382"/>
              <a:gd name="T12" fmla="*/ 1085404 w 1600"/>
              <a:gd name="T13" fmla="*/ 43703 h 1382"/>
              <a:gd name="T14" fmla="*/ 1082874 w 1600"/>
              <a:gd name="T15" fmla="*/ 51416 h 1382"/>
              <a:gd name="T16" fmla="*/ 1080344 w 1600"/>
              <a:gd name="T17" fmla="*/ 59128 h 1382"/>
              <a:gd name="T18" fmla="*/ 1082874 w 1600"/>
              <a:gd name="T19" fmla="*/ 74553 h 1382"/>
              <a:gd name="T20" fmla="*/ 1082874 w 1600"/>
              <a:gd name="T21" fmla="*/ 82265 h 1382"/>
              <a:gd name="T22" fmla="*/ 1095524 w 1600"/>
              <a:gd name="T23" fmla="*/ 105402 h 1382"/>
              <a:gd name="T24" fmla="*/ 1146126 w 1600"/>
              <a:gd name="T25" fmla="*/ 141393 h 1382"/>
              <a:gd name="T26" fmla="*/ 1156246 w 1600"/>
              <a:gd name="T27" fmla="*/ 146535 h 1382"/>
              <a:gd name="T28" fmla="*/ 1168896 w 1600"/>
              <a:gd name="T29" fmla="*/ 159389 h 1382"/>
              <a:gd name="T30" fmla="*/ 1173957 w 1600"/>
              <a:gd name="T31" fmla="*/ 167101 h 1382"/>
              <a:gd name="T32" fmla="*/ 1181547 w 1600"/>
              <a:gd name="T33" fmla="*/ 187667 h 1382"/>
              <a:gd name="T34" fmla="*/ 1181547 w 1600"/>
              <a:gd name="T35" fmla="*/ 200521 h 1382"/>
              <a:gd name="T36" fmla="*/ 1151186 w 1600"/>
              <a:gd name="T37" fmla="*/ 262220 h 1382"/>
              <a:gd name="T38" fmla="*/ 999381 w 1600"/>
              <a:gd name="T39" fmla="*/ 308494 h 1382"/>
              <a:gd name="T40" fmla="*/ 860227 w 1600"/>
              <a:gd name="T41" fmla="*/ 269933 h 1382"/>
              <a:gd name="T42" fmla="*/ 817215 w 1600"/>
              <a:gd name="T43" fmla="*/ 200521 h 1382"/>
              <a:gd name="T44" fmla="*/ 819746 w 1600"/>
              <a:gd name="T45" fmla="*/ 190238 h 1382"/>
              <a:gd name="T46" fmla="*/ 822276 w 1600"/>
              <a:gd name="T47" fmla="*/ 177384 h 1382"/>
              <a:gd name="T48" fmla="*/ 829866 w 1600"/>
              <a:gd name="T49" fmla="*/ 159389 h 1382"/>
              <a:gd name="T50" fmla="*/ 837456 w 1600"/>
              <a:gd name="T51" fmla="*/ 151676 h 1382"/>
              <a:gd name="T52" fmla="*/ 850106 w 1600"/>
              <a:gd name="T53" fmla="*/ 141393 h 1382"/>
              <a:gd name="T54" fmla="*/ 888058 w 1600"/>
              <a:gd name="T55" fmla="*/ 118256 h 1382"/>
              <a:gd name="T56" fmla="*/ 915889 w 1600"/>
              <a:gd name="T57" fmla="*/ 82265 h 1382"/>
              <a:gd name="T58" fmla="*/ 918419 w 1600"/>
              <a:gd name="T59" fmla="*/ 74553 h 1382"/>
              <a:gd name="T60" fmla="*/ 918419 w 1600"/>
              <a:gd name="T61" fmla="*/ 59128 h 1382"/>
              <a:gd name="T62" fmla="*/ 918419 w 1600"/>
              <a:gd name="T63" fmla="*/ 51416 h 1382"/>
              <a:gd name="T64" fmla="*/ 913358 w 1600"/>
              <a:gd name="T65" fmla="*/ 43703 h 1382"/>
              <a:gd name="T66" fmla="*/ 908298 w 1600"/>
              <a:gd name="T67" fmla="*/ 35991 h 1382"/>
              <a:gd name="T68" fmla="*/ 898178 w 1600"/>
              <a:gd name="T69" fmla="*/ 28279 h 1382"/>
              <a:gd name="T70" fmla="*/ 890588 w 1600"/>
              <a:gd name="T71" fmla="*/ 23137 h 1382"/>
              <a:gd name="T72" fmla="*/ 880467 w 1600"/>
              <a:gd name="T73" fmla="*/ 17996 h 1382"/>
              <a:gd name="T74" fmla="*/ 870347 w 1600"/>
              <a:gd name="T75" fmla="*/ 12854 h 1382"/>
              <a:gd name="T76" fmla="*/ 852637 w 1600"/>
              <a:gd name="T77" fmla="*/ 5142 h 1382"/>
              <a:gd name="T78" fmla="*/ 508546 w 1600"/>
              <a:gd name="T79" fmla="*/ 2571 h 1382"/>
              <a:gd name="T80" fmla="*/ 331440 w 1600"/>
              <a:gd name="T81" fmla="*/ 385618 h 1382"/>
              <a:gd name="T82" fmla="*/ 382042 w 1600"/>
              <a:gd name="T83" fmla="*/ 413897 h 1382"/>
              <a:gd name="T84" fmla="*/ 480715 w 1600"/>
              <a:gd name="T85" fmla="*/ 375335 h 1382"/>
              <a:gd name="T86" fmla="*/ 536377 w 1600"/>
              <a:gd name="T87" fmla="*/ 403613 h 1382"/>
              <a:gd name="T88" fmla="*/ 549027 w 1600"/>
              <a:gd name="T89" fmla="*/ 519299 h 1382"/>
              <a:gd name="T90" fmla="*/ 485775 w 1600"/>
              <a:gd name="T91" fmla="*/ 642696 h 1382"/>
              <a:gd name="T92" fmla="*/ 374452 w 1600"/>
              <a:gd name="T93" fmla="*/ 714678 h 1382"/>
              <a:gd name="T94" fmla="*/ 313730 w 1600"/>
              <a:gd name="T95" fmla="*/ 686400 h 1382"/>
              <a:gd name="T96" fmla="*/ 296019 w 1600"/>
              <a:gd name="T97" fmla="*/ 583568 h 1382"/>
              <a:gd name="T98" fmla="*/ 255538 w 1600"/>
              <a:gd name="T99" fmla="*/ 542436 h 1382"/>
              <a:gd name="T100" fmla="*/ 5060 w 1600"/>
              <a:gd name="T101" fmla="*/ 886921 h 1382"/>
              <a:gd name="T102" fmla="*/ 184696 w 1600"/>
              <a:gd name="T103" fmla="*/ 1195415 h 1382"/>
              <a:gd name="T104" fmla="*/ 250478 w 1600"/>
              <a:gd name="T105" fmla="*/ 1226265 h 1382"/>
              <a:gd name="T106" fmla="*/ 288429 w 1600"/>
              <a:gd name="T107" fmla="*/ 1185132 h 1382"/>
              <a:gd name="T108" fmla="*/ 306140 w 1600"/>
              <a:gd name="T109" fmla="*/ 1082301 h 1382"/>
              <a:gd name="T110" fmla="*/ 361801 w 1600"/>
              <a:gd name="T111" fmla="*/ 1054022 h 1382"/>
              <a:gd name="T112" fmla="*/ 470595 w 1600"/>
              <a:gd name="T113" fmla="*/ 1113150 h 1382"/>
              <a:gd name="T114" fmla="*/ 536377 w 1600"/>
              <a:gd name="T115" fmla="*/ 1218552 h 1382"/>
              <a:gd name="T116" fmla="*/ 541437 w 1600"/>
              <a:gd name="T117" fmla="*/ 1354804 h 1382"/>
              <a:gd name="T118" fmla="*/ 475655 w 1600"/>
              <a:gd name="T119" fmla="*/ 1393366 h 1382"/>
              <a:gd name="T120" fmla="*/ 389632 w 1600"/>
              <a:gd name="T121" fmla="*/ 1357375 h 1382"/>
              <a:gd name="T122" fmla="*/ 333970 w 1600"/>
              <a:gd name="T123" fmla="*/ 1372800 h 1382"/>
              <a:gd name="T124" fmla="*/ 508546 w 1600"/>
              <a:gd name="T125" fmla="*/ 1776413 h 138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600" h="1382">
                <a:moveTo>
                  <a:pt x="1200" y="2"/>
                </a:moveTo>
                <a:lnTo>
                  <a:pt x="912" y="2"/>
                </a:lnTo>
                <a:lnTo>
                  <a:pt x="908" y="4"/>
                </a:lnTo>
                <a:lnTo>
                  <a:pt x="906" y="4"/>
                </a:lnTo>
                <a:lnTo>
                  <a:pt x="894" y="8"/>
                </a:lnTo>
                <a:lnTo>
                  <a:pt x="892" y="10"/>
                </a:lnTo>
                <a:lnTo>
                  <a:pt x="890" y="10"/>
                </a:lnTo>
                <a:lnTo>
                  <a:pt x="886" y="12"/>
                </a:lnTo>
                <a:lnTo>
                  <a:pt x="884" y="14"/>
                </a:lnTo>
                <a:lnTo>
                  <a:pt x="882" y="14"/>
                </a:lnTo>
                <a:lnTo>
                  <a:pt x="880" y="16"/>
                </a:lnTo>
                <a:lnTo>
                  <a:pt x="876" y="18"/>
                </a:lnTo>
                <a:lnTo>
                  <a:pt x="874" y="18"/>
                </a:lnTo>
                <a:lnTo>
                  <a:pt x="870" y="22"/>
                </a:lnTo>
                <a:lnTo>
                  <a:pt x="866" y="26"/>
                </a:lnTo>
                <a:lnTo>
                  <a:pt x="864" y="26"/>
                </a:lnTo>
                <a:lnTo>
                  <a:pt x="862" y="28"/>
                </a:lnTo>
                <a:lnTo>
                  <a:pt x="862" y="30"/>
                </a:lnTo>
                <a:lnTo>
                  <a:pt x="860" y="32"/>
                </a:lnTo>
                <a:lnTo>
                  <a:pt x="858" y="34"/>
                </a:lnTo>
                <a:lnTo>
                  <a:pt x="856" y="36"/>
                </a:lnTo>
                <a:lnTo>
                  <a:pt x="856" y="38"/>
                </a:lnTo>
                <a:lnTo>
                  <a:pt x="856" y="40"/>
                </a:lnTo>
                <a:lnTo>
                  <a:pt x="854" y="42"/>
                </a:lnTo>
                <a:lnTo>
                  <a:pt x="854" y="46"/>
                </a:lnTo>
                <a:lnTo>
                  <a:pt x="854" y="52"/>
                </a:lnTo>
                <a:lnTo>
                  <a:pt x="854" y="54"/>
                </a:lnTo>
                <a:lnTo>
                  <a:pt x="856" y="58"/>
                </a:lnTo>
                <a:lnTo>
                  <a:pt x="856" y="60"/>
                </a:lnTo>
                <a:lnTo>
                  <a:pt x="856" y="64"/>
                </a:lnTo>
                <a:lnTo>
                  <a:pt x="858" y="70"/>
                </a:lnTo>
                <a:lnTo>
                  <a:pt x="862" y="76"/>
                </a:lnTo>
                <a:lnTo>
                  <a:pt x="866" y="82"/>
                </a:lnTo>
                <a:lnTo>
                  <a:pt x="878" y="92"/>
                </a:lnTo>
                <a:lnTo>
                  <a:pt x="890" y="100"/>
                </a:lnTo>
                <a:lnTo>
                  <a:pt x="904" y="108"/>
                </a:lnTo>
                <a:lnTo>
                  <a:pt x="906" y="110"/>
                </a:lnTo>
                <a:lnTo>
                  <a:pt x="908" y="110"/>
                </a:lnTo>
                <a:lnTo>
                  <a:pt x="912" y="114"/>
                </a:lnTo>
                <a:lnTo>
                  <a:pt x="914" y="114"/>
                </a:lnTo>
                <a:lnTo>
                  <a:pt x="918" y="118"/>
                </a:lnTo>
                <a:lnTo>
                  <a:pt x="920" y="120"/>
                </a:lnTo>
                <a:lnTo>
                  <a:pt x="924" y="124"/>
                </a:lnTo>
                <a:lnTo>
                  <a:pt x="928" y="130"/>
                </a:lnTo>
                <a:lnTo>
                  <a:pt x="930" y="138"/>
                </a:lnTo>
                <a:lnTo>
                  <a:pt x="932" y="138"/>
                </a:lnTo>
                <a:lnTo>
                  <a:pt x="934" y="146"/>
                </a:lnTo>
                <a:lnTo>
                  <a:pt x="934" y="148"/>
                </a:lnTo>
                <a:lnTo>
                  <a:pt x="934" y="156"/>
                </a:lnTo>
                <a:lnTo>
                  <a:pt x="934" y="168"/>
                </a:lnTo>
                <a:lnTo>
                  <a:pt x="930" y="178"/>
                </a:lnTo>
                <a:lnTo>
                  <a:pt x="926" y="188"/>
                </a:lnTo>
                <a:lnTo>
                  <a:pt x="918" y="196"/>
                </a:lnTo>
                <a:lnTo>
                  <a:pt x="910" y="204"/>
                </a:lnTo>
                <a:lnTo>
                  <a:pt x="902" y="210"/>
                </a:lnTo>
                <a:lnTo>
                  <a:pt x="880" y="222"/>
                </a:lnTo>
                <a:lnTo>
                  <a:pt x="856" y="230"/>
                </a:lnTo>
                <a:lnTo>
                  <a:pt x="832" y="236"/>
                </a:lnTo>
                <a:lnTo>
                  <a:pt x="810" y="240"/>
                </a:lnTo>
                <a:lnTo>
                  <a:pt x="790" y="240"/>
                </a:lnTo>
                <a:lnTo>
                  <a:pt x="770" y="240"/>
                </a:lnTo>
                <a:lnTo>
                  <a:pt x="748" y="236"/>
                </a:lnTo>
                <a:lnTo>
                  <a:pt x="724" y="230"/>
                </a:lnTo>
                <a:lnTo>
                  <a:pt x="700" y="222"/>
                </a:lnTo>
                <a:lnTo>
                  <a:pt x="680" y="210"/>
                </a:lnTo>
                <a:lnTo>
                  <a:pt x="670" y="204"/>
                </a:lnTo>
                <a:lnTo>
                  <a:pt x="662" y="196"/>
                </a:lnTo>
                <a:lnTo>
                  <a:pt x="656" y="188"/>
                </a:lnTo>
                <a:lnTo>
                  <a:pt x="650" y="178"/>
                </a:lnTo>
                <a:lnTo>
                  <a:pt x="648" y="168"/>
                </a:lnTo>
                <a:lnTo>
                  <a:pt x="646" y="156"/>
                </a:lnTo>
                <a:lnTo>
                  <a:pt x="648" y="148"/>
                </a:lnTo>
                <a:lnTo>
                  <a:pt x="648" y="146"/>
                </a:lnTo>
                <a:lnTo>
                  <a:pt x="650" y="138"/>
                </a:lnTo>
                <a:lnTo>
                  <a:pt x="652" y="130"/>
                </a:lnTo>
                <a:lnTo>
                  <a:pt x="656" y="124"/>
                </a:lnTo>
                <a:lnTo>
                  <a:pt x="660" y="120"/>
                </a:lnTo>
                <a:lnTo>
                  <a:pt x="662" y="118"/>
                </a:lnTo>
                <a:lnTo>
                  <a:pt x="666" y="114"/>
                </a:lnTo>
                <a:lnTo>
                  <a:pt x="668" y="114"/>
                </a:lnTo>
                <a:lnTo>
                  <a:pt x="672" y="110"/>
                </a:lnTo>
                <a:lnTo>
                  <a:pt x="674" y="110"/>
                </a:lnTo>
                <a:lnTo>
                  <a:pt x="676" y="108"/>
                </a:lnTo>
                <a:lnTo>
                  <a:pt x="690" y="100"/>
                </a:lnTo>
                <a:lnTo>
                  <a:pt x="702" y="92"/>
                </a:lnTo>
                <a:lnTo>
                  <a:pt x="714" y="82"/>
                </a:lnTo>
                <a:lnTo>
                  <a:pt x="718" y="76"/>
                </a:lnTo>
                <a:lnTo>
                  <a:pt x="722" y="70"/>
                </a:lnTo>
                <a:lnTo>
                  <a:pt x="724" y="64"/>
                </a:lnTo>
                <a:lnTo>
                  <a:pt x="724" y="60"/>
                </a:lnTo>
                <a:lnTo>
                  <a:pt x="726" y="58"/>
                </a:lnTo>
                <a:lnTo>
                  <a:pt x="726" y="54"/>
                </a:lnTo>
                <a:lnTo>
                  <a:pt x="726" y="52"/>
                </a:lnTo>
                <a:lnTo>
                  <a:pt x="726" y="46"/>
                </a:lnTo>
                <a:lnTo>
                  <a:pt x="726" y="42"/>
                </a:lnTo>
                <a:lnTo>
                  <a:pt x="726" y="40"/>
                </a:lnTo>
                <a:lnTo>
                  <a:pt x="724" y="38"/>
                </a:lnTo>
                <a:lnTo>
                  <a:pt x="724" y="36"/>
                </a:lnTo>
                <a:lnTo>
                  <a:pt x="722" y="34"/>
                </a:lnTo>
                <a:lnTo>
                  <a:pt x="722" y="32"/>
                </a:lnTo>
                <a:lnTo>
                  <a:pt x="720" y="30"/>
                </a:lnTo>
                <a:lnTo>
                  <a:pt x="718" y="28"/>
                </a:lnTo>
                <a:lnTo>
                  <a:pt x="716" y="26"/>
                </a:lnTo>
                <a:lnTo>
                  <a:pt x="714" y="26"/>
                </a:lnTo>
                <a:lnTo>
                  <a:pt x="710" y="22"/>
                </a:lnTo>
                <a:lnTo>
                  <a:pt x="706" y="18"/>
                </a:lnTo>
                <a:lnTo>
                  <a:pt x="704" y="18"/>
                </a:lnTo>
                <a:lnTo>
                  <a:pt x="702" y="16"/>
                </a:lnTo>
                <a:lnTo>
                  <a:pt x="700" y="14"/>
                </a:lnTo>
                <a:lnTo>
                  <a:pt x="696" y="14"/>
                </a:lnTo>
                <a:lnTo>
                  <a:pt x="694" y="12"/>
                </a:lnTo>
                <a:lnTo>
                  <a:pt x="692" y="10"/>
                </a:lnTo>
                <a:lnTo>
                  <a:pt x="688" y="10"/>
                </a:lnTo>
                <a:lnTo>
                  <a:pt x="686" y="8"/>
                </a:lnTo>
                <a:lnTo>
                  <a:pt x="674" y="4"/>
                </a:lnTo>
                <a:lnTo>
                  <a:pt x="668" y="2"/>
                </a:lnTo>
                <a:lnTo>
                  <a:pt x="402" y="2"/>
                </a:lnTo>
                <a:lnTo>
                  <a:pt x="264" y="238"/>
                </a:lnTo>
                <a:lnTo>
                  <a:pt x="260" y="260"/>
                </a:lnTo>
                <a:lnTo>
                  <a:pt x="260" y="282"/>
                </a:lnTo>
                <a:lnTo>
                  <a:pt x="260" y="292"/>
                </a:lnTo>
                <a:lnTo>
                  <a:pt x="262" y="300"/>
                </a:lnTo>
                <a:lnTo>
                  <a:pt x="268" y="308"/>
                </a:lnTo>
                <a:lnTo>
                  <a:pt x="274" y="314"/>
                </a:lnTo>
                <a:lnTo>
                  <a:pt x="284" y="318"/>
                </a:lnTo>
                <a:lnTo>
                  <a:pt x="294" y="322"/>
                </a:lnTo>
                <a:lnTo>
                  <a:pt x="302" y="322"/>
                </a:lnTo>
                <a:lnTo>
                  <a:pt x="312" y="322"/>
                </a:lnTo>
                <a:lnTo>
                  <a:pt x="326" y="316"/>
                </a:lnTo>
                <a:lnTo>
                  <a:pt x="342" y="308"/>
                </a:lnTo>
                <a:lnTo>
                  <a:pt x="356" y="298"/>
                </a:lnTo>
                <a:lnTo>
                  <a:pt x="372" y="292"/>
                </a:lnTo>
                <a:lnTo>
                  <a:pt x="380" y="292"/>
                </a:lnTo>
                <a:lnTo>
                  <a:pt x="388" y="292"/>
                </a:lnTo>
                <a:lnTo>
                  <a:pt x="398" y="294"/>
                </a:lnTo>
                <a:lnTo>
                  <a:pt x="408" y="300"/>
                </a:lnTo>
                <a:lnTo>
                  <a:pt x="418" y="306"/>
                </a:lnTo>
                <a:lnTo>
                  <a:pt x="424" y="314"/>
                </a:lnTo>
                <a:lnTo>
                  <a:pt x="430" y="322"/>
                </a:lnTo>
                <a:lnTo>
                  <a:pt x="434" y="332"/>
                </a:lnTo>
                <a:lnTo>
                  <a:pt x="438" y="344"/>
                </a:lnTo>
                <a:lnTo>
                  <a:pt x="438" y="354"/>
                </a:lnTo>
                <a:lnTo>
                  <a:pt x="438" y="380"/>
                </a:lnTo>
                <a:lnTo>
                  <a:pt x="434" y="404"/>
                </a:lnTo>
                <a:lnTo>
                  <a:pt x="426" y="428"/>
                </a:lnTo>
                <a:lnTo>
                  <a:pt x="418" y="448"/>
                </a:lnTo>
                <a:lnTo>
                  <a:pt x="410" y="466"/>
                </a:lnTo>
                <a:lnTo>
                  <a:pt x="398" y="482"/>
                </a:lnTo>
                <a:lnTo>
                  <a:pt x="384" y="500"/>
                </a:lnTo>
                <a:lnTo>
                  <a:pt x="368" y="518"/>
                </a:lnTo>
                <a:lnTo>
                  <a:pt x="348" y="534"/>
                </a:lnTo>
                <a:lnTo>
                  <a:pt x="328" y="548"/>
                </a:lnTo>
                <a:lnTo>
                  <a:pt x="318" y="552"/>
                </a:lnTo>
                <a:lnTo>
                  <a:pt x="306" y="554"/>
                </a:lnTo>
                <a:lnTo>
                  <a:pt x="296" y="556"/>
                </a:lnTo>
                <a:lnTo>
                  <a:pt x="284" y="556"/>
                </a:lnTo>
                <a:lnTo>
                  <a:pt x="274" y="554"/>
                </a:lnTo>
                <a:lnTo>
                  <a:pt x="264" y="548"/>
                </a:lnTo>
                <a:lnTo>
                  <a:pt x="256" y="542"/>
                </a:lnTo>
                <a:lnTo>
                  <a:pt x="248" y="534"/>
                </a:lnTo>
                <a:lnTo>
                  <a:pt x="244" y="528"/>
                </a:lnTo>
                <a:lnTo>
                  <a:pt x="240" y="520"/>
                </a:lnTo>
                <a:lnTo>
                  <a:pt x="238" y="504"/>
                </a:lnTo>
                <a:lnTo>
                  <a:pt x="238" y="486"/>
                </a:lnTo>
                <a:lnTo>
                  <a:pt x="238" y="470"/>
                </a:lnTo>
                <a:lnTo>
                  <a:pt x="234" y="454"/>
                </a:lnTo>
                <a:lnTo>
                  <a:pt x="232" y="446"/>
                </a:lnTo>
                <a:lnTo>
                  <a:pt x="226" y="438"/>
                </a:lnTo>
                <a:lnTo>
                  <a:pt x="218" y="430"/>
                </a:lnTo>
                <a:lnTo>
                  <a:pt x="210" y="424"/>
                </a:lnTo>
                <a:lnTo>
                  <a:pt x="202" y="422"/>
                </a:lnTo>
                <a:lnTo>
                  <a:pt x="194" y="422"/>
                </a:lnTo>
                <a:lnTo>
                  <a:pt x="184" y="424"/>
                </a:lnTo>
                <a:lnTo>
                  <a:pt x="174" y="428"/>
                </a:lnTo>
                <a:lnTo>
                  <a:pt x="156" y="440"/>
                </a:lnTo>
                <a:lnTo>
                  <a:pt x="140" y="454"/>
                </a:lnTo>
                <a:lnTo>
                  <a:pt x="4" y="690"/>
                </a:lnTo>
                <a:lnTo>
                  <a:pt x="0" y="690"/>
                </a:lnTo>
                <a:lnTo>
                  <a:pt x="2" y="694"/>
                </a:lnTo>
                <a:lnTo>
                  <a:pt x="4" y="694"/>
                </a:lnTo>
                <a:lnTo>
                  <a:pt x="132" y="918"/>
                </a:lnTo>
                <a:lnTo>
                  <a:pt x="146" y="930"/>
                </a:lnTo>
                <a:lnTo>
                  <a:pt x="160" y="942"/>
                </a:lnTo>
                <a:lnTo>
                  <a:pt x="176" y="950"/>
                </a:lnTo>
                <a:lnTo>
                  <a:pt x="184" y="954"/>
                </a:lnTo>
                <a:lnTo>
                  <a:pt x="192" y="954"/>
                </a:lnTo>
                <a:lnTo>
                  <a:pt x="198" y="954"/>
                </a:lnTo>
                <a:lnTo>
                  <a:pt x="202" y="952"/>
                </a:lnTo>
                <a:lnTo>
                  <a:pt x="212" y="944"/>
                </a:lnTo>
                <a:lnTo>
                  <a:pt x="220" y="938"/>
                </a:lnTo>
                <a:lnTo>
                  <a:pt x="224" y="930"/>
                </a:lnTo>
                <a:lnTo>
                  <a:pt x="228" y="922"/>
                </a:lnTo>
                <a:lnTo>
                  <a:pt x="230" y="906"/>
                </a:lnTo>
                <a:lnTo>
                  <a:pt x="230" y="890"/>
                </a:lnTo>
                <a:lnTo>
                  <a:pt x="230" y="872"/>
                </a:lnTo>
                <a:lnTo>
                  <a:pt x="234" y="856"/>
                </a:lnTo>
                <a:lnTo>
                  <a:pt x="236" y="848"/>
                </a:lnTo>
                <a:lnTo>
                  <a:pt x="242" y="842"/>
                </a:lnTo>
                <a:lnTo>
                  <a:pt x="248" y="834"/>
                </a:lnTo>
                <a:lnTo>
                  <a:pt x="258" y="828"/>
                </a:lnTo>
                <a:lnTo>
                  <a:pt x="272" y="822"/>
                </a:lnTo>
                <a:lnTo>
                  <a:pt x="286" y="820"/>
                </a:lnTo>
                <a:lnTo>
                  <a:pt x="296" y="820"/>
                </a:lnTo>
                <a:lnTo>
                  <a:pt x="304" y="822"/>
                </a:lnTo>
                <a:lnTo>
                  <a:pt x="322" y="828"/>
                </a:lnTo>
                <a:lnTo>
                  <a:pt x="340" y="838"/>
                </a:lnTo>
                <a:lnTo>
                  <a:pt x="358" y="852"/>
                </a:lnTo>
                <a:lnTo>
                  <a:pt x="372" y="866"/>
                </a:lnTo>
                <a:lnTo>
                  <a:pt x="386" y="882"/>
                </a:lnTo>
                <a:lnTo>
                  <a:pt x="398" y="896"/>
                </a:lnTo>
                <a:lnTo>
                  <a:pt x="406" y="910"/>
                </a:lnTo>
                <a:lnTo>
                  <a:pt x="414" y="928"/>
                </a:lnTo>
                <a:lnTo>
                  <a:pt x="424" y="948"/>
                </a:lnTo>
                <a:lnTo>
                  <a:pt x="430" y="972"/>
                </a:lnTo>
                <a:lnTo>
                  <a:pt x="434" y="996"/>
                </a:lnTo>
                <a:lnTo>
                  <a:pt x="436" y="1022"/>
                </a:lnTo>
                <a:lnTo>
                  <a:pt x="434" y="1032"/>
                </a:lnTo>
                <a:lnTo>
                  <a:pt x="432" y="1044"/>
                </a:lnTo>
                <a:lnTo>
                  <a:pt x="428" y="1054"/>
                </a:lnTo>
                <a:lnTo>
                  <a:pt x="422" y="1062"/>
                </a:lnTo>
                <a:lnTo>
                  <a:pt x="414" y="1070"/>
                </a:lnTo>
                <a:lnTo>
                  <a:pt x="404" y="1076"/>
                </a:lnTo>
                <a:lnTo>
                  <a:pt x="390" y="1082"/>
                </a:lnTo>
                <a:lnTo>
                  <a:pt x="376" y="1084"/>
                </a:lnTo>
                <a:lnTo>
                  <a:pt x="366" y="1084"/>
                </a:lnTo>
                <a:lnTo>
                  <a:pt x="354" y="1080"/>
                </a:lnTo>
                <a:lnTo>
                  <a:pt x="336" y="1070"/>
                </a:lnTo>
                <a:lnTo>
                  <a:pt x="318" y="1060"/>
                </a:lnTo>
                <a:lnTo>
                  <a:pt x="308" y="1056"/>
                </a:lnTo>
                <a:lnTo>
                  <a:pt x="296" y="1054"/>
                </a:lnTo>
                <a:lnTo>
                  <a:pt x="284" y="1056"/>
                </a:lnTo>
                <a:lnTo>
                  <a:pt x="270" y="1062"/>
                </a:lnTo>
                <a:lnTo>
                  <a:pt x="264" y="1068"/>
                </a:lnTo>
                <a:lnTo>
                  <a:pt x="258" y="1076"/>
                </a:lnTo>
                <a:lnTo>
                  <a:pt x="256" y="1086"/>
                </a:lnTo>
                <a:lnTo>
                  <a:pt x="256" y="1096"/>
                </a:lnTo>
                <a:lnTo>
                  <a:pt x="258" y="1120"/>
                </a:lnTo>
                <a:lnTo>
                  <a:pt x="262" y="1142"/>
                </a:lnTo>
                <a:lnTo>
                  <a:pt x="402" y="1382"/>
                </a:lnTo>
                <a:lnTo>
                  <a:pt x="1200" y="1382"/>
                </a:lnTo>
                <a:lnTo>
                  <a:pt x="1600" y="690"/>
                </a:lnTo>
                <a:lnTo>
                  <a:pt x="1200" y="0"/>
                </a:lnTo>
                <a:lnTo>
                  <a:pt x="1200" y="2"/>
                </a:lnTo>
                <a:close/>
              </a:path>
            </a:pathLst>
          </a:custGeom>
          <a:solidFill>
            <a:srgbClr val="008000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3679825" y="862013"/>
            <a:ext cx="2071688" cy="1781175"/>
          </a:xfrm>
          <a:custGeom>
            <a:avLst/>
            <a:gdLst>
              <a:gd name="T0" fmla="*/ 250730 w 1636"/>
              <a:gd name="T1" fmla="*/ 1164318 h 1386"/>
              <a:gd name="T2" fmla="*/ 270991 w 1636"/>
              <a:gd name="T3" fmla="*/ 1115483 h 1386"/>
              <a:gd name="T4" fmla="*/ 270991 w 1636"/>
              <a:gd name="T5" fmla="*/ 1071789 h 1386"/>
              <a:gd name="T6" fmla="*/ 293785 w 1636"/>
              <a:gd name="T7" fmla="*/ 1028095 h 1386"/>
              <a:gd name="T8" fmla="*/ 329241 w 1636"/>
              <a:gd name="T9" fmla="*/ 1010104 h 1386"/>
              <a:gd name="T10" fmla="*/ 382427 w 1636"/>
              <a:gd name="T11" fmla="*/ 1020385 h 1386"/>
              <a:gd name="T12" fmla="*/ 473601 w 1636"/>
              <a:gd name="T13" fmla="*/ 1105202 h 1386"/>
              <a:gd name="T14" fmla="*/ 514123 w 1636"/>
              <a:gd name="T15" fmla="*/ 1187450 h 1386"/>
              <a:gd name="T16" fmla="*/ 524254 w 1636"/>
              <a:gd name="T17" fmla="*/ 1261987 h 1386"/>
              <a:gd name="T18" fmla="*/ 511590 w 1636"/>
              <a:gd name="T19" fmla="*/ 1326243 h 1386"/>
              <a:gd name="T20" fmla="*/ 486264 w 1636"/>
              <a:gd name="T21" fmla="*/ 1349375 h 1386"/>
              <a:gd name="T22" fmla="*/ 438144 w 1636"/>
              <a:gd name="T23" fmla="*/ 1359656 h 1386"/>
              <a:gd name="T24" fmla="*/ 362166 w 1636"/>
              <a:gd name="T25" fmla="*/ 1321102 h 1386"/>
              <a:gd name="T26" fmla="*/ 314046 w 1636"/>
              <a:gd name="T27" fmla="*/ 1331383 h 1386"/>
              <a:gd name="T28" fmla="*/ 298850 w 1636"/>
              <a:gd name="T29" fmla="*/ 1359656 h 1386"/>
              <a:gd name="T30" fmla="*/ 303915 w 1636"/>
              <a:gd name="T31" fmla="*/ 1416201 h 1386"/>
              <a:gd name="T32" fmla="*/ 506525 w 1636"/>
              <a:gd name="T33" fmla="*/ 1776035 h 1386"/>
              <a:gd name="T34" fmla="*/ 840832 w 1636"/>
              <a:gd name="T35" fmla="*/ 1781175 h 1386"/>
              <a:gd name="T36" fmla="*/ 919343 w 1636"/>
              <a:gd name="T37" fmla="*/ 1742621 h 1386"/>
              <a:gd name="T38" fmla="*/ 929474 w 1636"/>
              <a:gd name="T39" fmla="*/ 1704068 h 1386"/>
              <a:gd name="T40" fmla="*/ 899082 w 1636"/>
              <a:gd name="T41" fmla="*/ 1657804 h 1386"/>
              <a:gd name="T42" fmla="*/ 838299 w 1636"/>
              <a:gd name="T43" fmla="*/ 1614110 h 1386"/>
              <a:gd name="T44" fmla="*/ 828169 w 1636"/>
              <a:gd name="T45" fmla="*/ 1578126 h 1386"/>
              <a:gd name="T46" fmla="*/ 848430 w 1636"/>
              <a:gd name="T47" fmla="*/ 1526721 h 1386"/>
              <a:gd name="T48" fmla="*/ 926941 w 1636"/>
              <a:gd name="T49" fmla="*/ 1483027 h 1386"/>
              <a:gd name="T50" fmla="*/ 1010518 w 1636"/>
              <a:gd name="T51" fmla="*/ 1470176 h 1386"/>
              <a:gd name="T52" fmla="*/ 1124486 w 1636"/>
              <a:gd name="T53" fmla="*/ 1493308 h 1386"/>
              <a:gd name="T54" fmla="*/ 1182736 w 1636"/>
              <a:gd name="T55" fmla="*/ 1539573 h 1386"/>
              <a:gd name="T56" fmla="*/ 1192867 w 1636"/>
              <a:gd name="T57" fmla="*/ 1578126 h 1386"/>
              <a:gd name="T58" fmla="*/ 1177671 w 1636"/>
              <a:gd name="T59" fmla="*/ 1624390 h 1386"/>
              <a:gd name="T60" fmla="*/ 1106758 w 1636"/>
              <a:gd name="T61" fmla="*/ 1673225 h 1386"/>
              <a:gd name="T62" fmla="*/ 1091562 w 1636"/>
              <a:gd name="T63" fmla="*/ 1719489 h 1386"/>
              <a:gd name="T64" fmla="*/ 1111823 w 1636"/>
              <a:gd name="T65" fmla="*/ 1750332 h 1386"/>
              <a:gd name="T66" fmla="*/ 1511978 w 1636"/>
              <a:gd name="T67" fmla="*/ 1781175 h 1386"/>
              <a:gd name="T68" fmla="*/ 1522108 w 1636"/>
              <a:gd name="T69" fmla="*/ 1770894 h 1386"/>
              <a:gd name="T70" fmla="*/ 1696859 w 1636"/>
              <a:gd name="T71" fmla="*/ 1462465 h 1386"/>
              <a:gd name="T72" fmla="*/ 1765240 w 1636"/>
              <a:gd name="T73" fmla="*/ 1418771 h 1386"/>
              <a:gd name="T74" fmla="*/ 1798164 w 1636"/>
              <a:gd name="T75" fmla="*/ 1431623 h 1386"/>
              <a:gd name="T76" fmla="*/ 1820958 w 1636"/>
              <a:gd name="T77" fmla="*/ 1480457 h 1386"/>
              <a:gd name="T78" fmla="*/ 1828556 w 1636"/>
              <a:gd name="T79" fmla="*/ 1554994 h 1386"/>
              <a:gd name="T80" fmla="*/ 1856415 w 1636"/>
              <a:gd name="T81" fmla="*/ 1583267 h 1386"/>
              <a:gd name="T82" fmla="*/ 1907067 w 1636"/>
              <a:gd name="T83" fmla="*/ 1590977 h 1386"/>
              <a:gd name="T84" fmla="*/ 1985579 w 1636"/>
              <a:gd name="T85" fmla="*/ 1544713 h 1386"/>
              <a:gd name="T86" fmla="*/ 2038764 w 1636"/>
              <a:gd name="T87" fmla="*/ 1477887 h 1386"/>
              <a:gd name="T88" fmla="*/ 2066623 w 1636"/>
              <a:gd name="T89" fmla="*/ 1405920 h 1386"/>
              <a:gd name="T90" fmla="*/ 2069155 w 1636"/>
              <a:gd name="T91" fmla="*/ 1318532 h 1386"/>
              <a:gd name="T92" fmla="*/ 2033699 w 1636"/>
              <a:gd name="T93" fmla="*/ 1272268 h 1386"/>
              <a:gd name="T94" fmla="*/ 1988111 w 1636"/>
              <a:gd name="T95" fmla="*/ 1264557 h 1386"/>
              <a:gd name="T96" fmla="*/ 1912133 w 1636"/>
              <a:gd name="T97" fmla="*/ 1300540 h 1386"/>
              <a:gd name="T98" fmla="*/ 1864013 w 1636"/>
              <a:gd name="T99" fmla="*/ 1290260 h 1386"/>
              <a:gd name="T100" fmla="*/ 1846284 w 1636"/>
              <a:gd name="T101" fmla="*/ 1261987 h 1386"/>
              <a:gd name="T102" fmla="*/ 1853882 w 1636"/>
              <a:gd name="T103" fmla="*/ 1190020 h 1386"/>
              <a:gd name="T104" fmla="*/ 2003307 w 1636"/>
              <a:gd name="T105" fmla="*/ 858460 h 1386"/>
              <a:gd name="T106" fmla="*/ 407753 w 1636"/>
              <a:gd name="T107" fmla="*/ 169636 h 1386"/>
              <a:gd name="T108" fmla="*/ 167153 w 1636"/>
              <a:gd name="T109" fmla="*/ 1159177 h 1386"/>
              <a:gd name="T110" fmla="*/ 222871 w 1636"/>
              <a:gd name="T111" fmla="*/ 1182310 h 138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636" h="1386">
                <a:moveTo>
                  <a:pt x="184" y="918"/>
                </a:moveTo>
                <a:lnTo>
                  <a:pt x="184" y="918"/>
                </a:lnTo>
                <a:lnTo>
                  <a:pt x="192" y="912"/>
                </a:lnTo>
                <a:lnTo>
                  <a:pt x="198" y="906"/>
                </a:lnTo>
                <a:lnTo>
                  <a:pt x="204" y="900"/>
                </a:lnTo>
                <a:lnTo>
                  <a:pt x="208" y="894"/>
                </a:lnTo>
                <a:lnTo>
                  <a:pt x="212" y="882"/>
                </a:lnTo>
                <a:lnTo>
                  <a:pt x="214" y="868"/>
                </a:lnTo>
                <a:lnTo>
                  <a:pt x="212" y="850"/>
                </a:lnTo>
                <a:lnTo>
                  <a:pt x="214" y="834"/>
                </a:lnTo>
                <a:lnTo>
                  <a:pt x="216" y="820"/>
                </a:lnTo>
                <a:lnTo>
                  <a:pt x="220" y="812"/>
                </a:lnTo>
                <a:lnTo>
                  <a:pt x="224" y="806"/>
                </a:lnTo>
                <a:lnTo>
                  <a:pt x="232" y="800"/>
                </a:lnTo>
                <a:lnTo>
                  <a:pt x="240" y="794"/>
                </a:lnTo>
                <a:lnTo>
                  <a:pt x="250" y="788"/>
                </a:lnTo>
                <a:lnTo>
                  <a:pt x="260" y="786"/>
                </a:lnTo>
                <a:lnTo>
                  <a:pt x="270" y="786"/>
                </a:lnTo>
                <a:lnTo>
                  <a:pt x="282" y="786"/>
                </a:lnTo>
                <a:lnTo>
                  <a:pt x="292" y="790"/>
                </a:lnTo>
                <a:lnTo>
                  <a:pt x="302" y="794"/>
                </a:lnTo>
                <a:lnTo>
                  <a:pt x="324" y="808"/>
                </a:lnTo>
                <a:lnTo>
                  <a:pt x="344" y="824"/>
                </a:lnTo>
                <a:lnTo>
                  <a:pt x="360" y="842"/>
                </a:lnTo>
                <a:lnTo>
                  <a:pt x="374" y="860"/>
                </a:lnTo>
                <a:lnTo>
                  <a:pt x="384" y="876"/>
                </a:lnTo>
                <a:lnTo>
                  <a:pt x="396" y="898"/>
                </a:lnTo>
                <a:lnTo>
                  <a:pt x="406" y="924"/>
                </a:lnTo>
                <a:lnTo>
                  <a:pt x="412" y="954"/>
                </a:lnTo>
                <a:lnTo>
                  <a:pt x="414" y="968"/>
                </a:lnTo>
                <a:lnTo>
                  <a:pt x="414" y="982"/>
                </a:lnTo>
                <a:lnTo>
                  <a:pt x="414" y="1004"/>
                </a:lnTo>
                <a:lnTo>
                  <a:pt x="412" y="1014"/>
                </a:lnTo>
                <a:lnTo>
                  <a:pt x="408" y="1022"/>
                </a:lnTo>
                <a:lnTo>
                  <a:pt x="404" y="1032"/>
                </a:lnTo>
                <a:lnTo>
                  <a:pt x="398" y="1038"/>
                </a:lnTo>
                <a:lnTo>
                  <a:pt x="392" y="1046"/>
                </a:lnTo>
                <a:lnTo>
                  <a:pt x="384" y="1050"/>
                </a:lnTo>
                <a:lnTo>
                  <a:pt x="374" y="1056"/>
                </a:lnTo>
                <a:lnTo>
                  <a:pt x="364" y="1058"/>
                </a:lnTo>
                <a:lnTo>
                  <a:pt x="354" y="1058"/>
                </a:lnTo>
                <a:lnTo>
                  <a:pt x="346" y="1058"/>
                </a:lnTo>
                <a:lnTo>
                  <a:pt x="330" y="1052"/>
                </a:lnTo>
                <a:lnTo>
                  <a:pt x="316" y="1042"/>
                </a:lnTo>
                <a:lnTo>
                  <a:pt x="302" y="1034"/>
                </a:lnTo>
                <a:lnTo>
                  <a:pt x="286" y="1028"/>
                </a:lnTo>
                <a:lnTo>
                  <a:pt x="278" y="1028"/>
                </a:lnTo>
                <a:lnTo>
                  <a:pt x="268" y="1028"/>
                </a:lnTo>
                <a:lnTo>
                  <a:pt x="258" y="1032"/>
                </a:lnTo>
                <a:lnTo>
                  <a:pt x="248" y="1036"/>
                </a:lnTo>
                <a:lnTo>
                  <a:pt x="242" y="1042"/>
                </a:lnTo>
                <a:lnTo>
                  <a:pt x="238" y="1048"/>
                </a:lnTo>
                <a:lnTo>
                  <a:pt x="236" y="1058"/>
                </a:lnTo>
                <a:lnTo>
                  <a:pt x="234" y="1068"/>
                </a:lnTo>
                <a:lnTo>
                  <a:pt x="236" y="1086"/>
                </a:lnTo>
                <a:lnTo>
                  <a:pt x="240" y="1102"/>
                </a:lnTo>
                <a:lnTo>
                  <a:pt x="398" y="1378"/>
                </a:lnTo>
                <a:lnTo>
                  <a:pt x="402" y="1378"/>
                </a:lnTo>
                <a:lnTo>
                  <a:pt x="402" y="1380"/>
                </a:lnTo>
                <a:lnTo>
                  <a:pt x="400" y="1382"/>
                </a:lnTo>
                <a:lnTo>
                  <a:pt x="402" y="1386"/>
                </a:lnTo>
                <a:lnTo>
                  <a:pt x="664" y="1386"/>
                </a:lnTo>
                <a:lnTo>
                  <a:pt x="686" y="1380"/>
                </a:lnTo>
                <a:lnTo>
                  <a:pt x="708" y="1368"/>
                </a:lnTo>
                <a:lnTo>
                  <a:pt x="718" y="1362"/>
                </a:lnTo>
                <a:lnTo>
                  <a:pt x="726" y="1356"/>
                </a:lnTo>
                <a:lnTo>
                  <a:pt x="732" y="1346"/>
                </a:lnTo>
                <a:lnTo>
                  <a:pt x="734" y="1338"/>
                </a:lnTo>
                <a:lnTo>
                  <a:pt x="734" y="1326"/>
                </a:lnTo>
                <a:lnTo>
                  <a:pt x="730" y="1316"/>
                </a:lnTo>
                <a:lnTo>
                  <a:pt x="728" y="1308"/>
                </a:lnTo>
                <a:lnTo>
                  <a:pt x="722" y="1302"/>
                </a:lnTo>
                <a:lnTo>
                  <a:pt x="710" y="1290"/>
                </a:lnTo>
                <a:lnTo>
                  <a:pt x="694" y="1282"/>
                </a:lnTo>
                <a:lnTo>
                  <a:pt x="680" y="1274"/>
                </a:lnTo>
                <a:lnTo>
                  <a:pt x="668" y="1264"/>
                </a:lnTo>
                <a:lnTo>
                  <a:pt x="662" y="1256"/>
                </a:lnTo>
                <a:lnTo>
                  <a:pt x="658" y="1248"/>
                </a:lnTo>
                <a:lnTo>
                  <a:pt x="656" y="1240"/>
                </a:lnTo>
                <a:lnTo>
                  <a:pt x="654" y="1228"/>
                </a:lnTo>
                <a:lnTo>
                  <a:pt x="656" y="1216"/>
                </a:lnTo>
                <a:lnTo>
                  <a:pt x="658" y="1206"/>
                </a:lnTo>
                <a:lnTo>
                  <a:pt x="664" y="1198"/>
                </a:lnTo>
                <a:lnTo>
                  <a:pt x="670" y="1188"/>
                </a:lnTo>
                <a:lnTo>
                  <a:pt x="678" y="1180"/>
                </a:lnTo>
                <a:lnTo>
                  <a:pt x="688" y="1174"/>
                </a:lnTo>
                <a:lnTo>
                  <a:pt x="708" y="1162"/>
                </a:lnTo>
                <a:lnTo>
                  <a:pt x="732" y="1154"/>
                </a:lnTo>
                <a:lnTo>
                  <a:pt x="756" y="1148"/>
                </a:lnTo>
                <a:lnTo>
                  <a:pt x="780" y="1144"/>
                </a:lnTo>
                <a:lnTo>
                  <a:pt x="798" y="1144"/>
                </a:lnTo>
                <a:lnTo>
                  <a:pt x="818" y="1144"/>
                </a:lnTo>
                <a:lnTo>
                  <a:pt x="840" y="1148"/>
                </a:lnTo>
                <a:lnTo>
                  <a:pt x="864" y="1154"/>
                </a:lnTo>
                <a:lnTo>
                  <a:pt x="888" y="1162"/>
                </a:lnTo>
                <a:lnTo>
                  <a:pt x="910" y="1174"/>
                </a:lnTo>
                <a:lnTo>
                  <a:pt x="918" y="1180"/>
                </a:lnTo>
                <a:lnTo>
                  <a:pt x="926" y="1188"/>
                </a:lnTo>
                <a:lnTo>
                  <a:pt x="934" y="1198"/>
                </a:lnTo>
                <a:lnTo>
                  <a:pt x="938" y="1206"/>
                </a:lnTo>
                <a:lnTo>
                  <a:pt x="942" y="1216"/>
                </a:lnTo>
                <a:lnTo>
                  <a:pt x="942" y="1228"/>
                </a:lnTo>
                <a:lnTo>
                  <a:pt x="942" y="1240"/>
                </a:lnTo>
                <a:lnTo>
                  <a:pt x="938" y="1248"/>
                </a:lnTo>
                <a:lnTo>
                  <a:pt x="934" y="1256"/>
                </a:lnTo>
                <a:lnTo>
                  <a:pt x="930" y="1264"/>
                </a:lnTo>
                <a:lnTo>
                  <a:pt x="916" y="1274"/>
                </a:lnTo>
                <a:lnTo>
                  <a:pt x="902" y="1282"/>
                </a:lnTo>
                <a:lnTo>
                  <a:pt x="888" y="1290"/>
                </a:lnTo>
                <a:lnTo>
                  <a:pt x="874" y="1302"/>
                </a:lnTo>
                <a:lnTo>
                  <a:pt x="870" y="1308"/>
                </a:lnTo>
                <a:lnTo>
                  <a:pt x="866" y="1316"/>
                </a:lnTo>
                <a:lnTo>
                  <a:pt x="864" y="1326"/>
                </a:lnTo>
                <a:lnTo>
                  <a:pt x="862" y="1338"/>
                </a:lnTo>
                <a:lnTo>
                  <a:pt x="864" y="1346"/>
                </a:lnTo>
                <a:lnTo>
                  <a:pt x="870" y="1356"/>
                </a:lnTo>
                <a:lnTo>
                  <a:pt x="878" y="1362"/>
                </a:lnTo>
                <a:lnTo>
                  <a:pt x="888" y="1368"/>
                </a:lnTo>
                <a:lnTo>
                  <a:pt x="912" y="1380"/>
                </a:lnTo>
                <a:lnTo>
                  <a:pt x="934" y="1386"/>
                </a:lnTo>
                <a:lnTo>
                  <a:pt x="1194" y="1386"/>
                </a:lnTo>
                <a:lnTo>
                  <a:pt x="1198" y="1380"/>
                </a:lnTo>
                <a:lnTo>
                  <a:pt x="1198" y="1378"/>
                </a:lnTo>
                <a:lnTo>
                  <a:pt x="1202" y="1378"/>
                </a:lnTo>
                <a:lnTo>
                  <a:pt x="1204" y="1372"/>
                </a:lnTo>
                <a:lnTo>
                  <a:pt x="1240" y="1310"/>
                </a:lnTo>
                <a:lnTo>
                  <a:pt x="1340" y="1138"/>
                </a:lnTo>
                <a:lnTo>
                  <a:pt x="1356" y="1124"/>
                </a:lnTo>
                <a:lnTo>
                  <a:pt x="1376" y="1112"/>
                </a:lnTo>
                <a:lnTo>
                  <a:pt x="1384" y="1108"/>
                </a:lnTo>
                <a:lnTo>
                  <a:pt x="1394" y="1104"/>
                </a:lnTo>
                <a:lnTo>
                  <a:pt x="1402" y="1104"/>
                </a:lnTo>
                <a:lnTo>
                  <a:pt x="1410" y="1108"/>
                </a:lnTo>
                <a:lnTo>
                  <a:pt x="1420" y="1114"/>
                </a:lnTo>
                <a:lnTo>
                  <a:pt x="1426" y="1122"/>
                </a:lnTo>
                <a:lnTo>
                  <a:pt x="1432" y="1128"/>
                </a:lnTo>
                <a:lnTo>
                  <a:pt x="1436" y="1136"/>
                </a:lnTo>
                <a:lnTo>
                  <a:pt x="1438" y="1152"/>
                </a:lnTo>
                <a:lnTo>
                  <a:pt x="1438" y="1170"/>
                </a:lnTo>
                <a:lnTo>
                  <a:pt x="1438" y="1186"/>
                </a:lnTo>
                <a:lnTo>
                  <a:pt x="1440" y="1202"/>
                </a:lnTo>
                <a:lnTo>
                  <a:pt x="1444" y="1210"/>
                </a:lnTo>
                <a:lnTo>
                  <a:pt x="1448" y="1218"/>
                </a:lnTo>
                <a:lnTo>
                  <a:pt x="1456" y="1226"/>
                </a:lnTo>
                <a:lnTo>
                  <a:pt x="1466" y="1232"/>
                </a:lnTo>
                <a:lnTo>
                  <a:pt x="1476" y="1236"/>
                </a:lnTo>
                <a:lnTo>
                  <a:pt x="1486" y="1240"/>
                </a:lnTo>
                <a:lnTo>
                  <a:pt x="1496" y="1240"/>
                </a:lnTo>
                <a:lnTo>
                  <a:pt x="1506" y="1238"/>
                </a:lnTo>
                <a:lnTo>
                  <a:pt x="1518" y="1234"/>
                </a:lnTo>
                <a:lnTo>
                  <a:pt x="1528" y="1230"/>
                </a:lnTo>
                <a:lnTo>
                  <a:pt x="1550" y="1218"/>
                </a:lnTo>
                <a:lnTo>
                  <a:pt x="1568" y="1202"/>
                </a:lnTo>
                <a:lnTo>
                  <a:pt x="1586" y="1184"/>
                </a:lnTo>
                <a:lnTo>
                  <a:pt x="1600" y="1166"/>
                </a:lnTo>
                <a:lnTo>
                  <a:pt x="1610" y="1150"/>
                </a:lnTo>
                <a:lnTo>
                  <a:pt x="1618" y="1132"/>
                </a:lnTo>
                <a:lnTo>
                  <a:pt x="1628" y="1112"/>
                </a:lnTo>
                <a:lnTo>
                  <a:pt x="1632" y="1094"/>
                </a:lnTo>
                <a:lnTo>
                  <a:pt x="1636" y="1076"/>
                </a:lnTo>
                <a:lnTo>
                  <a:pt x="1636" y="1060"/>
                </a:lnTo>
                <a:lnTo>
                  <a:pt x="1636" y="1042"/>
                </a:lnTo>
                <a:lnTo>
                  <a:pt x="1634" y="1026"/>
                </a:lnTo>
                <a:lnTo>
                  <a:pt x="1628" y="1012"/>
                </a:lnTo>
                <a:lnTo>
                  <a:pt x="1618" y="1000"/>
                </a:lnTo>
                <a:lnTo>
                  <a:pt x="1606" y="990"/>
                </a:lnTo>
                <a:lnTo>
                  <a:pt x="1596" y="986"/>
                </a:lnTo>
                <a:lnTo>
                  <a:pt x="1586" y="984"/>
                </a:lnTo>
                <a:lnTo>
                  <a:pt x="1578" y="982"/>
                </a:lnTo>
                <a:lnTo>
                  <a:pt x="1570" y="984"/>
                </a:lnTo>
                <a:lnTo>
                  <a:pt x="1554" y="990"/>
                </a:lnTo>
                <a:lnTo>
                  <a:pt x="1540" y="998"/>
                </a:lnTo>
                <a:lnTo>
                  <a:pt x="1524" y="1006"/>
                </a:lnTo>
                <a:lnTo>
                  <a:pt x="1510" y="1012"/>
                </a:lnTo>
                <a:lnTo>
                  <a:pt x="1500" y="1014"/>
                </a:lnTo>
                <a:lnTo>
                  <a:pt x="1492" y="1012"/>
                </a:lnTo>
                <a:lnTo>
                  <a:pt x="1482" y="1010"/>
                </a:lnTo>
                <a:lnTo>
                  <a:pt x="1472" y="1004"/>
                </a:lnTo>
                <a:lnTo>
                  <a:pt x="1464" y="1000"/>
                </a:lnTo>
                <a:lnTo>
                  <a:pt x="1460" y="992"/>
                </a:lnTo>
                <a:lnTo>
                  <a:pt x="1458" y="982"/>
                </a:lnTo>
                <a:lnTo>
                  <a:pt x="1458" y="972"/>
                </a:lnTo>
                <a:lnTo>
                  <a:pt x="1458" y="950"/>
                </a:lnTo>
                <a:lnTo>
                  <a:pt x="1462" y="928"/>
                </a:lnTo>
                <a:lnTo>
                  <a:pt x="1464" y="926"/>
                </a:lnTo>
                <a:lnTo>
                  <a:pt x="1466" y="920"/>
                </a:lnTo>
                <a:lnTo>
                  <a:pt x="1598" y="692"/>
                </a:lnTo>
                <a:lnTo>
                  <a:pt x="1582" y="668"/>
                </a:lnTo>
                <a:lnTo>
                  <a:pt x="1584" y="668"/>
                </a:lnTo>
                <a:lnTo>
                  <a:pt x="1198" y="0"/>
                </a:lnTo>
                <a:lnTo>
                  <a:pt x="398" y="0"/>
                </a:lnTo>
                <a:lnTo>
                  <a:pt x="322" y="132"/>
                </a:lnTo>
                <a:lnTo>
                  <a:pt x="0" y="690"/>
                </a:lnTo>
                <a:lnTo>
                  <a:pt x="116" y="888"/>
                </a:lnTo>
                <a:lnTo>
                  <a:pt x="132" y="902"/>
                </a:lnTo>
                <a:lnTo>
                  <a:pt x="150" y="914"/>
                </a:lnTo>
                <a:lnTo>
                  <a:pt x="160" y="918"/>
                </a:lnTo>
                <a:lnTo>
                  <a:pt x="168" y="920"/>
                </a:lnTo>
                <a:lnTo>
                  <a:pt x="176" y="920"/>
                </a:lnTo>
                <a:lnTo>
                  <a:pt x="184" y="918"/>
                </a:lnTo>
                <a:close/>
              </a:path>
            </a:pathLst>
          </a:custGeom>
          <a:solidFill>
            <a:srgbClr val="FF6600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>
            <a:off x="5194300" y="1746250"/>
            <a:ext cx="2024063" cy="2085975"/>
          </a:xfrm>
          <a:custGeom>
            <a:avLst/>
            <a:gdLst>
              <a:gd name="T0" fmla="*/ 331440 w 1600"/>
              <a:gd name="T1" fmla="*/ 333962 h 1624"/>
              <a:gd name="T2" fmla="*/ 361801 w 1600"/>
              <a:gd name="T3" fmla="*/ 405892 h 1624"/>
              <a:gd name="T4" fmla="*/ 473125 w 1600"/>
              <a:gd name="T5" fmla="*/ 372496 h 1624"/>
              <a:gd name="T6" fmla="*/ 536377 w 1600"/>
              <a:gd name="T7" fmla="*/ 393047 h 1624"/>
              <a:gd name="T8" fmla="*/ 543967 w 1600"/>
              <a:gd name="T9" fmla="*/ 547183 h 1624"/>
              <a:gd name="T10" fmla="*/ 465534 w 1600"/>
              <a:gd name="T11" fmla="*/ 673061 h 1624"/>
              <a:gd name="T12" fmla="*/ 346621 w 1600"/>
              <a:gd name="T13" fmla="*/ 716733 h 1624"/>
              <a:gd name="T14" fmla="*/ 301079 w 1600"/>
              <a:gd name="T15" fmla="*/ 652509 h 1624"/>
              <a:gd name="T16" fmla="*/ 265658 w 1600"/>
              <a:gd name="T17" fmla="*/ 552321 h 1624"/>
              <a:gd name="T18" fmla="*/ 177106 w 1600"/>
              <a:gd name="T19" fmla="*/ 590855 h 1624"/>
              <a:gd name="T20" fmla="*/ 177106 w 1600"/>
              <a:gd name="T21" fmla="*/ 1199693 h 1624"/>
              <a:gd name="T22" fmla="*/ 270718 w 1600"/>
              <a:gd name="T23" fmla="*/ 1243364 h 1624"/>
              <a:gd name="T24" fmla="*/ 306140 w 1600"/>
              <a:gd name="T25" fmla="*/ 1163727 h 1624"/>
              <a:gd name="T26" fmla="*/ 339031 w 1600"/>
              <a:gd name="T27" fmla="*/ 1084090 h 1624"/>
              <a:gd name="T28" fmla="*/ 445294 w 1600"/>
              <a:gd name="T29" fmla="*/ 1102073 h 1624"/>
              <a:gd name="T30" fmla="*/ 546497 w 1600"/>
              <a:gd name="T31" fmla="*/ 1238227 h 1624"/>
              <a:gd name="T32" fmla="*/ 543967 w 1600"/>
              <a:gd name="T33" fmla="*/ 1384656 h 1624"/>
              <a:gd name="T34" fmla="*/ 475655 w 1600"/>
              <a:gd name="T35" fmla="*/ 1412914 h 1624"/>
              <a:gd name="T36" fmla="*/ 364331 w 1600"/>
              <a:gd name="T37" fmla="*/ 1379518 h 1624"/>
              <a:gd name="T38" fmla="*/ 336500 w 1600"/>
              <a:gd name="T39" fmla="*/ 1459155 h 1624"/>
              <a:gd name="T40" fmla="*/ 845046 w 1600"/>
              <a:gd name="T41" fmla="*/ 1780272 h 1624"/>
              <a:gd name="T42" fmla="*/ 867817 w 1600"/>
              <a:gd name="T43" fmla="*/ 1787979 h 1624"/>
              <a:gd name="T44" fmla="*/ 880467 w 1600"/>
              <a:gd name="T45" fmla="*/ 1795685 h 1624"/>
              <a:gd name="T46" fmla="*/ 890588 w 1600"/>
              <a:gd name="T47" fmla="*/ 1800823 h 1624"/>
              <a:gd name="T48" fmla="*/ 903238 w 1600"/>
              <a:gd name="T49" fmla="*/ 1811099 h 1624"/>
              <a:gd name="T50" fmla="*/ 910828 w 1600"/>
              <a:gd name="T51" fmla="*/ 1816237 h 1624"/>
              <a:gd name="T52" fmla="*/ 915889 w 1600"/>
              <a:gd name="T53" fmla="*/ 1826513 h 1624"/>
              <a:gd name="T54" fmla="*/ 918419 w 1600"/>
              <a:gd name="T55" fmla="*/ 1836788 h 1624"/>
              <a:gd name="T56" fmla="*/ 918419 w 1600"/>
              <a:gd name="T57" fmla="*/ 1844495 h 1624"/>
              <a:gd name="T58" fmla="*/ 915889 w 1600"/>
              <a:gd name="T59" fmla="*/ 1859909 h 1624"/>
              <a:gd name="T60" fmla="*/ 890588 w 1600"/>
              <a:gd name="T61" fmla="*/ 1895874 h 1624"/>
              <a:gd name="T62" fmla="*/ 850106 w 1600"/>
              <a:gd name="T63" fmla="*/ 1918994 h 1624"/>
              <a:gd name="T64" fmla="*/ 834926 w 1600"/>
              <a:gd name="T65" fmla="*/ 1931839 h 1624"/>
              <a:gd name="T66" fmla="*/ 824806 w 1600"/>
              <a:gd name="T67" fmla="*/ 1944684 h 1624"/>
              <a:gd name="T68" fmla="*/ 819746 w 1600"/>
              <a:gd name="T69" fmla="*/ 1965235 h 1624"/>
              <a:gd name="T70" fmla="*/ 822276 w 1600"/>
              <a:gd name="T71" fmla="*/ 2006338 h 1624"/>
              <a:gd name="T72" fmla="*/ 946249 w 1600"/>
              <a:gd name="T73" fmla="*/ 2080837 h 1624"/>
              <a:gd name="T74" fmla="*/ 1113235 w 1600"/>
              <a:gd name="T75" fmla="*/ 2062855 h 1624"/>
              <a:gd name="T76" fmla="*/ 1181547 w 1600"/>
              <a:gd name="T77" fmla="*/ 1978080 h 1624"/>
              <a:gd name="T78" fmla="*/ 1179017 w 1600"/>
              <a:gd name="T79" fmla="*/ 1954959 h 1624"/>
              <a:gd name="T80" fmla="*/ 1168896 w 1600"/>
              <a:gd name="T81" fmla="*/ 1936977 h 1624"/>
              <a:gd name="T82" fmla="*/ 1161306 w 1600"/>
              <a:gd name="T83" fmla="*/ 1929270 h 1624"/>
              <a:gd name="T84" fmla="*/ 1146126 w 1600"/>
              <a:gd name="T85" fmla="*/ 1918994 h 1624"/>
              <a:gd name="T86" fmla="*/ 1090464 w 1600"/>
              <a:gd name="T87" fmla="*/ 1875322 h 1624"/>
              <a:gd name="T88" fmla="*/ 1082874 w 1600"/>
              <a:gd name="T89" fmla="*/ 1859909 h 1624"/>
              <a:gd name="T90" fmla="*/ 1080344 w 1600"/>
              <a:gd name="T91" fmla="*/ 1847064 h 1624"/>
              <a:gd name="T92" fmla="*/ 1080344 w 1600"/>
              <a:gd name="T93" fmla="*/ 1836788 h 1624"/>
              <a:gd name="T94" fmla="*/ 1082874 w 1600"/>
              <a:gd name="T95" fmla="*/ 1826513 h 1624"/>
              <a:gd name="T96" fmla="*/ 1087934 w 1600"/>
              <a:gd name="T97" fmla="*/ 1818806 h 1624"/>
              <a:gd name="T98" fmla="*/ 1095524 w 1600"/>
              <a:gd name="T99" fmla="*/ 1811099 h 1624"/>
              <a:gd name="T100" fmla="*/ 1105644 w 1600"/>
              <a:gd name="T101" fmla="*/ 1800823 h 1624"/>
              <a:gd name="T102" fmla="*/ 1118295 w 1600"/>
              <a:gd name="T103" fmla="*/ 1795685 h 1624"/>
              <a:gd name="T104" fmla="*/ 1128415 w 1600"/>
              <a:gd name="T105" fmla="*/ 1790548 h 1624"/>
              <a:gd name="T106" fmla="*/ 1153716 w 1600"/>
              <a:gd name="T107" fmla="*/ 1780272 h 1624"/>
              <a:gd name="T108" fmla="*/ 1518047 w 1600"/>
              <a:gd name="T109" fmla="*/ 0 h 1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600" h="1624">
                <a:moveTo>
                  <a:pt x="1200" y="0"/>
                </a:moveTo>
                <a:lnTo>
                  <a:pt x="402" y="0"/>
                </a:lnTo>
                <a:lnTo>
                  <a:pt x="400" y="6"/>
                </a:lnTo>
                <a:lnTo>
                  <a:pt x="400" y="8"/>
                </a:lnTo>
                <a:lnTo>
                  <a:pt x="266" y="240"/>
                </a:lnTo>
                <a:lnTo>
                  <a:pt x="262" y="260"/>
                </a:lnTo>
                <a:lnTo>
                  <a:pt x="262" y="282"/>
                </a:lnTo>
                <a:lnTo>
                  <a:pt x="264" y="290"/>
                </a:lnTo>
                <a:lnTo>
                  <a:pt x="266" y="298"/>
                </a:lnTo>
                <a:lnTo>
                  <a:pt x="270" y="306"/>
                </a:lnTo>
                <a:lnTo>
                  <a:pt x="276" y="310"/>
                </a:lnTo>
                <a:lnTo>
                  <a:pt x="286" y="316"/>
                </a:lnTo>
                <a:lnTo>
                  <a:pt x="296" y="318"/>
                </a:lnTo>
                <a:lnTo>
                  <a:pt x="306" y="320"/>
                </a:lnTo>
                <a:lnTo>
                  <a:pt x="314" y="318"/>
                </a:lnTo>
                <a:lnTo>
                  <a:pt x="330" y="312"/>
                </a:lnTo>
                <a:lnTo>
                  <a:pt x="344" y="304"/>
                </a:lnTo>
                <a:lnTo>
                  <a:pt x="358" y="296"/>
                </a:lnTo>
                <a:lnTo>
                  <a:pt x="374" y="290"/>
                </a:lnTo>
                <a:lnTo>
                  <a:pt x="382" y="288"/>
                </a:lnTo>
                <a:lnTo>
                  <a:pt x="392" y="290"/>
                </a:lnTo>
                <a:lnTo>
                  <a:pt x="400" y="292"/>
                </a:lnTo>
                <a:lnTo>
                  <a:pt x="412" y="296"/>
                </a:lnTo>
                <a:lnTo>
                  <a:pt x="418" y="302"/>
                </a:lnTo>
                <a:lnTo>
                  <a:pt x="424" y="306"/>
                </a:lnTo>
                <a:lnTo>
                  <a:pt x="434" y="320"/>
                </a:lnTo>
                <a:lnTo>
                  <a:pt x="438" y="336"/>
                </a:lnTo>
                <a:lnTo>
                  <a:pt x="442" y="352"/>
                </a:lnTo>
                <a:lnTo>
                  <a:pt x="442" y="370"/>
                </a:lnTo>
                <a:lnTo>
                  <a:pt x="438" y="390"/>
                </a:lnTo>
                <a:lnTo>
                  <a:pt x="434" y="408"/>
                </a:lnTo>
                <a:lnTo>
                  <a:pt x="430" y="426"/>
                </a:lnTo>
                <a:lnTo>
                  <a:pt x="420" y="450"/>
                </a:lnTo>
                <a:lnTo>
                  <a:pt x="410" y="472"/>
                </a:lnTo>
                <a:lnTo>
                  <a:pt x="398" y="488"/>
                </a:lnTo>
                <a:lnTo>
                  <a:pt x="384" y="506"/>
                </a:lnTo>
                <a:lnTo>
                  <a:pt x="368" y="524"/>
                </a:lnTo>
                <a:lnTo>
                  <a:pt x="348" y="540"/>
                </a:lnTo>
                <a:lnTo>
                  <a:pt x="328" y="552"/>
                </a:lnTo>
                <a:lnTo>
                  <a:pt x="318" y="556"/>
                </a:lnTo>
                <a:lnTo>
                  <a:pt x="306" y="560"/>
                </a:lnTo>
                <a:lnTo>
                  <a:pt x="296" y="562"/>
                </a:lnTo>
                <a:lnTo>
                  <a:pt x="284" y="562"/>
                </a:lnTo>
                <a:lnTo>
                  <a:pt x="274" y="558"/>
                </a:lnTo>
                <a:lnTo>
                  <a:pt x="264" y="554"/>
                </a:lnTo>
                <a:lnTo>
                  <a:pt x="256" y="548"/>
                </a:lnTo>
                <a:lnTo>
                  <a:pt x="248" y="540"/>
                </a:lnTo>
                <a:lnTo>
                  <a:pt x="244" y="532"/>
                </a:lnTo>
                <a:lnTo>
                  <a:pt x="240" y="524"/>
                </a:lnTo>
                <a:lnTo>
                  <a:pt x="238" y="508"/>
                </a:lnTo>
                <a:lnTo>
                  <a:pt x="238" y="492"/>
                </a:lnTo>
                <a:lnTo>
                  <a:pt x="238" y="474"/>
                </a:lnTo>
                <a:lnTo>
                  <a:pt x="234" y="458"/>
                </a:lnTo>
                <a:lnTo>
                  <a:pt x="232" y="450"/>
                </a:lnTo>
                <a:lnTo>
                  <a:pt x="226" y="444"/>
                </a:lnTo>
                <a:lnTo>
                  <a:pt x="218" y="436"/>
                </a:lnTo>
                <a:lnTo>
                  <a:pt x="210" y="430"/>
                </a:lnTo>
                <a:lnTo>
                  <a:pt x="202" y="426"/>
                </a:lnTo>
                <a:lnTo>
                  <a:pt x="192" y="426"/>
                </a:lnTo>
                <a:lnTo>
                  <a:pt x="184" y="430"/>
                </a:lnTo>
                <a:lnTo>
                  <a:pt x="174" y="434"/>
                </a:lnTo>
                <a:lnTo>
                  <a:pt x="156" y="446"/>
                </a:lnTo>
                <a:lnTo>
                  <a:pt x="140" y="460"/>
                </a:lnTo>
                <a:lnTo>
                  <a:pt x="40" y="632"/>
                </a:lnTo>
                <a:lnTo>
                  <a:pt x="4" y="694"/>
                </a:lnTo>
                <a:lnTo>
                  <a:pt x="0" y="694"/>
                </a:lnTo>
                <a:lnTo>
                  <a:pt x="2" y="696"/>
                </a:lnTo>
                <a:lnTo>
                  <a:pt x="4" y="696"/>
                </a:lnTo>
                <a:lnTo>
                  <a:pt x="140" y="934"/>
                </a:lnTo>
                <a:lnTo>
                  <a:pt x="158" y="948"/>
                </a:lnTo>
                <a:lnTo>
                  <a:pt x="176" y="962"/>
                </a:lnTo>
                <a:lnTo>
                  <a:pt x="186" y="968"/>
                </a:lnTo>
                <a:lnTo>
                  <a:pt x="196" y="970"/>
                </a:lnTo>
                <a:lnTo>
                  <a:pt x="206" y="970"/>
                </a:lnTo>
                <a:lnTo>
                  <a:pt x="214" y="968"/>
                </a:lnTo>
                <a:lnTo>
                  <a:pt x="224" y="960"/>
                </a:lnTo>
                <a:lnTo>
                  <a:pt x="230" y="954"/>
                </a:lnTo>
                <a:lnTo>
                  <a:pt x="236" y="946"/>
                </a:lnTo>
                <a:lnTo>
                  <a:pt x="240" y="938"/>
                </a:lnTo>
                <a:lnTo>
                  <a:pt x="242" y="922"/>
                </a:lnTo>
                <a:lnTo>
                  <a:pt x="242" y="906"/>
                </a:lnTo>
                <a:lnTo>
                  <a:pt x="242" y="888"/>
                </a:lnTo>
                <a:lnTo>
                  <a:pt x="244" y="872"/>
                </a:lnTo>
                <a:lnTo>
                  <a:pt x="248" y="864"/>
                </a:lnTo>
                <a:lnTo>
                  <a:pt x="252" y="858"/>
                </a:lnTo>
                <a:lnTo>
                  <a:pt x="260" y="850"/>
                </a:lnTo>
                <a:lnTo>
                  <a:pt x="268" y="844"/>
                </a:lnTo>
                <a:lnTo>
                  <a:pt x="278" y="838"/>
                </a:lnTo>
                <a:lnTo>
                  <a:pt x="290" y="836"/>
                </a:lnTo>
                <a:lnTo>
                  <a:pt x="300" y="836"/>
                </a:lnTo>
                <a:lnTo>
                  <a:pt x="310" y="836"/>
                </a:lnTo>
                <a:lnTo>
                  <a:pt x="322" y="840"/>
                </a:lnTo>
                <a:lnTo>
                  <a:pt x="332" y="844"/>
                </a:lnTo>
                <a:lnTo>
                  <a:pt x="352" y="858"/>
                </a:lnTo>
                <a:lnTo>
                  <a:pt x="372" y="874"/>
                </a:lnTo>
                <a:lnTo>
                  <a:pt x="390" y="892"/>
                </a:lnTo>
                <a:lnTo>
                  <a:pt x="404" y="910"/>
                </a:lnTo>
                <a:lnTo>
                  <a:pt x="414" y="926"/>
                </a:lnTo>
                <a:lnTo>
                  <a:pt x="422" y="944"/>
                </a:lnTo>
                <a:lnTo>
                  <a:pt x="432" y="964"/>
                </a:lnTo>
                <a:lnTo>
                  <a:pt x="438" y="988"/>
                </a:lnTo>
                <a:lnTo>
                  <a:pt x="442" y="1012"/>
                </a:lnTo>
                <a:lnTo>
                  <a:pt x="444" y="1038"/>
                </a:lnTo>
                <a:lnTo>
                  <a:pt x="442" y="1048"/>
                </a:lnTo>
                <a:lnTo>
                  <a:pt x="440" y="1060"/>
                </a:lnTo>
                <a:lnTo>
                  <a:pt x="436" y="1070"/>
                </a:lnTo>
                <a:lnTo>
                  <a:pt x="430" y="1078"/>
                </a:lnTo>
                <a:lnTo>
                  <a:pt x="422" y="1086"/>
                </a:lnTo>
                <a:lnTo>
                  <a:pt x="412" y="1092"/>
                </a:lnTo>
                <a:lnTo>
                  <a:pt x="402" y="1098"/>
                </a:lnTo>
                <a:lnTo>
                  <a:pt x="392" y="1100"/>
                </a:lnTo>
                <a:lnTo>
                  <a:pt x="384" y="1100"/>
                </a:lnTo>
                <a:lnTo>
                  <a:pt x="376" y="1100"/>
                </a:lnTo>
                <a:lnTo>
                  <a:pt x="360" y="1094"/>
                </a:lnTo>
                <a:lnTo>
                  <a:pt x="346" y="1084"/>
                </a:lnTo>
                <a:lnTo>
                  <a:pt x="330" y="1076"/>
                </a:lnTo>
                <a:lnTo>
                  <a:pt x="316" y="1070"/>
                </a:lnTo>
                <a:lnTo>
                  <a:pt x="306" y="1070"/>
                </a:lnTo>
                <a:lnTo>
                  <a:pt x="298" y="1070"/>
                </a:lnTo>
                <a:lnTo>
                  <a:pt x="288" y="1074"/>
                </a:lnTo>
                <a:lnTo>
                  <a:pt x="278" y="1078"/>
                </a:lnTo>
                <a:lnTo>
                  <a:pt x="272" y="1084"/>
                </a:lnTo>
                <a:lnTo>
                  <a:pt x="266" y="1092"/>
                </a:lnTo>
                <a:lnTo>
                  <a:pt x="264" y="1102"/>
                </a:lnTo>
                <a:lnTo>
                  <a:pt x="264" y="1114"/>
                </a:lnTo>
                <a:lnTo>
                  <a:pt x="266" y="1136"/>
                </a:lnTo>
                <a:lnTo>
                  <a:pt x="270" y="1158"/>
                </a:lnTo>
                <a:lnTo>
                  <a:pt x="402" y="1386"/>
                </a:lnTo>
                <a:lnTo>
                  <a:pt x="668" y="1386"/>
                </a:lnTo>
                <a:lnTo>
                  <a:pt x="674" y="1388"/>
                </a:lnTo>
                <a:lnTo>
                  <a:pt x="686" y="1392"/>
                </a:lnTo>
                <a:lnTo>
                  <a:pt x="688" y="1394"/>
                </a:lnTo>
                <a:lnTo>
                  <a:pt x="692" y="1394"/>
                </a:lnTo>
                <a:lnTo>
                  <a:pt x="694" y="1396"/>
                </a:lnTo>
                <a:lnTo>
                  <a:pt x="696" y="1398"/>
                </a:lnTo>
                <a:lnTo>
                  <a:pt x="700" y="1398"/>
                </a:lnTo>
                <a:lnTo>
                  <a:pt x="702" y="1400"/>
                </a:lnTo>
                <a:lnTo>
                  <a:pt x="704" y="1402"/>
                </a:lnTo>
                <a:lnTo>
                  <a:pt x="706" y="1402"/>
                </a:lnTo>
                <a:lnTo>
                  <a:pt x="710" y="1406"/>
                </a:lnTo>
                <a:lnTo>
                  <a:pt x="714" y="1410"/>
                </a:lnTo>
                <a:lnTo>
                  <a:pt x="716" y="1410"/>
                </a:lnTo>
                <a:lnTo>
                  <a:pt x="718" y="1412"/>
                </a:lnTo>
                <a:lnTo>
                  <a:pt x="720" y="1414"/>
                </a:lnTo>
                <a:lnTo>
                  <a:pt x="722" y="1416"/>
                </a:lnTo>
                <a:lnTo>
                  <a:pt x="722" y="1418"/>
                </a:lnTo>
                <a:lnTo>
                  <a:pt x="724" y="1420"/>
                </a:lnTo>
                <a:lnTo>
                  <a:pt x="724" y="1422"/>
                </a:lnTo>
                <a:lnTo>
                  <a:pt x="726" y="1424"/>
                </a:lnTo>
                <a:lnTo>
                  <a:pt x="726" y="1426"/>
                </a:lnTo>
                <a:lnTo>
                  <a:pt x="726" y="1430"/>
                </a:lnTo>
                <a:lnTo>
                  <a:pt x="726" y="1436"/>
                </a:lnTo>
                <a:lnTo>
                  <a:pt x="726" y="1438"/>
                </a:lnTo>
                <a:lnTo>
                  <a:pt x="726" y="1442"/>
                </a:lnTo>
                <a:lnTo>
                  <a:pt x="724" y="1444"/>
                </a:lnTo>
                <a:lnTo>
                  <a:pt x="724" y="1448"/>
                </a:lnTo>
                <a:lnTo>
                  <a:pt x="720" y="1458"/>
                </a:lnTo>
                <a:lnTo>
                  <a:pt x="716" y="1464"/>
                </a:lnTo>
                <a:lnTo>
                  <a:pt x="710" y="1470"/>
                </a:lnTo>
                <a:lnTo>
                  <a:pt x="704" y="1476"/>
                </a:lnTo>
                <a:lnTo>
                  <a:pt x="690" y="1484"/>
                </a:lnTo>
                <a:lnTo>
                  <a:pt x="676" y="1492"/>
                </a:lnTo>
                <a:lnTo>
                  <a:pt x="674" y="1494"/>
                </a:lnTo>
                <a:lnTo>
                  <a:pt x="672" y="1494"/>
                </a:lnTo>
                <a:lnTo>
                  <a:pt x="668" y="1498"/>
                </a:lnTo>
                <a:lnTo>
                  <a:pt x="666" y="1498"/>
                </a:lnTo>
                <a:lnTo>
                  <a:pt x="662" y="1502"/>
                </a:lnTo>
                <a:lnTo>
                  <a:pt x="660" y="1504"/>
                </a:lnTo>
                <a:lnTo>
                  <a:pt x="656" y="1508"/>
                </a:lnTo>
                <a:lnTo>
                  <a:pt x="652" y="1514"/>
                </a:lnTo>
                <a:lnTo>
                  <a:pt x="650" y="1522"/>
                </a:lnTo>
                <a:lnTo>
                  <a:pt x="648" y="1530"/>
                </a:lnTo>
                <a:lnTo>
                  <a:pt x="648" y="1532"/>
                </a:lnTo>
                <a:lnTo>
                  <a:pt x="646" y="1540"/>
                </a:lnTo>
                <a:lnTo>
                  <a:pt x="648" y="1552"/>
                </a:lnTo>
                <a:lnTo>
                  <a:pt x="650" y="1562"/>
                </a:lnTo>
                <a:lnTo>
                  <a:pt x="656" y="1572"/>
                </a:lnTo>
                <a:lnTo>
                  <a:pt x="662" y="1580"/>
                </a:lnTo>
                <a:lnTo>
                  <a:pt x="670" y="1588"/>
                </a:lnTo>
                <a:lnTo>
                  <a:pt x="680" y="1594"/>
                </a:lnTo>
                <a:lnTo>
                  <a:pt x="700" y="1606"/>
                </a:lnTo>
                <a:lnTo>
                  <a:pt x="724" y="1614"/>
                </a:lnTo>
                <a:lnTo>
                  <a:pt x="748" y="1620"/>
                </a:lnTo>
                <a:lnTo>
                  <a:pt x="770" y="1624"/>
                </a:lnTo>
                <a:lnTo>
                  <a:pt x="790" y="1624"/>
                </a:lnTo>
                <a:lnTo>
                  <a:pt x="810" y="1624"/>
                </a:lnTo>
                <a:lnTo>
                  <a:pt x="832" y="1620"/>
                </a:lnTo>
                <a:lnTo>
                  <a:pt x="856" y="1614"/>
                </a:lnTo>
                <a:lnTo>
                  <a:pt x="880" y="1606"/>
                </a:lnTo>
                <a:lnTo>
                  <a:pt x="902" y="1594"/>
                </a:lnTo>
                <a:lnTo>
                  <a:pt x="910" y="1588"/>
                </a:lnTo>
                <a:lnTo>
                  <a:pt x="918" y="1580"/>
                </a:lnTo>
                <a:lnTo>
                  <a:pt x="926" y="1572"/>
                </a:lnTo>
                <a:lnTo>
                  <a:pt x="930" y="1562"/>
                </a:lnTo>
                <a:lnTo>
                  <a:pt x="934" y="1552"/>
                </a:lnTo>
                <a:lnTo>
                  <a:pt x="934" y="1540"/>
                </a:lnTo>
                <a:lnTo>
                  <a:pt x="934" y="1532"/>
                </a:lnTo>
                <a:lnTo>
                  <a:pt x="934" y="1530"/>
                </a:lnTo>
                <a:lnTo>
                  <a:pt x="932" y="1522"/>
                </a:lnTo>
                <a:lnTo>
                  <a:pt x="930" y="1522"/>
                </a:lnTo>
                <a:lnTo>
                  <a:pt x="928" y="1514"/>
                </a:lnTo>
                <a:lnTo>
                  <a:pt x="924" y="1508"/>
                </a:lnTo>
                <a:lnTo>
                  <a:pt x="920" y="1504"/>
                </a:lnTo>
                <a:lnTo>
                  <a:pt x="918" y="1502"/>
                </a:lnTo>
                <a:lnTo>
                  <a:pt x="914" y="1498"/>
                </a:lnTo>
                <a:lnTo>
                  <a:pt x="912" y="1498"/>
                </a:lnTo>
                <a:lnTo>
                  <a:pt x="908" y="1494"/>
                </a:lnTo>
                <a:lnTo>
                  <a:pt x="906" y="1494"/>
                </a:lnTo>
                <a:lnTo>
                  <a:pt x="904" y="1492"/>
                </a:lnTo>
                <a:lnTo>
                  <a:pt x="890" y="1484"/>
                </a:lnTo>
                <a:lnTo>
                  <a:pt x="878" y="1476"/>
                </a:lnTo>
                <a:lnTo>
                  <a:pt x="866" y="1466"/>
                </a:lnTo>
                <a:lnTo>
                  <a:pt x="862" y="1460"/>
                </a:lnTo>
                <a:lnTo>
                  <a:pt x="858" y="1454"/>
                </a:lnTo>
                <a:lnTo>
                  <a:pt x="856" y="1448"/>
                </a:lnTo>
                <a:lnTo>
                  <a:pt x="856" y="1444"/>
                </a:lnTo>
                <a:lnTo>
                  <a:pt x="856" y="1442"/>
                </a:lnTo>
                <a:lnTo>
                  <a:pt x="854" y="1438"/>
                </a:lnTo>
                <a:lnTo>
                  <a:pt x="854" y="1436"/>
                </a:lnTo>
                <a:lnTo>
                  <a:pt x="854" y="1430"/>
                </a:lnTo>
                <a:lnTo>
                  <a:pt x="854" y="1426"/>
                </a:lnTo>
                <a:lnTo>
                  <a:pt x="856" y="1424"/>
                </a:lnTo>
                <a:lnTo>
                  <a:pt x="856" y="1422"/>
                </a:lnTo>
                <a:lnTo>
                  <a:pt x="856" y="1420"/>
                </a:lnTo>
                <a:lnTo>
                  <a:pt x="858" y="1418"/>
                </a:lnTo>
                <a:lnTo>
                  <a:pt x="860" y="1416"/>
                </a:lnTo>
                <a:lnTo>
                  <a:pt x="862" y="1414"/>
                </a:lnTo>
                <a:lnTo>
                  <a:pt x="862" y="1412"/>
                </a:lnTo>
                <a:lnTo>
                  <a:pt x="864" y="1410"/>
                </a:lnTo>
                <a:lnTo>
                  <a:pt x="866" y="1410"/>
                </a:lnTo>
                <a:lnTo>
                  <a:pt x="870" y="1406"/>
                </a:lnTo>
                <a:lnTo>
                  <a:pt x="874" y="1402"/>
                </a:lnTo>
                <a:lnTo>
                  <a:pt x="876" y="1402"/>
                </a:lnTo>
                <a:lnTo>
                  <a:pt x="880" y="1400"/>
                </a:lnTo>
                <a:lnTo>
                  <a:pt x="882" y="1398"/>
                </a:lnTo>
                <a:lnTo>
                  <a:pt x="884" y="1398"/>
                </a:lnTo>
                <a:lnTo>
                  <a:pt x="886" y="1396"/>
                </a:lnTo>
                <a:lnTo>
                  <a:pt x="890" y="1394"/>
                </a:lnTo>
                <a:lnTo>
                  <a:pt x="892" y="1394"/>
                </a:lnTo>
                <a:lnTo>
                  <a:pt x="894" y="1392"/>
                </a:lnTo>
                <a:lnTo>
                  <a:pt x="906" y="1388"/>
                </a:lnTo>
                <a:lnTo>
                  <a:pt x="908" y="1388"/>
                </a:lnTo>
                <a:lnTo>
                  <a:pt x="912" y="1386"/>
                </a:lnTo>
                <a:lnTo>
                  <a:pt x="1200" y="1386"/>
                </a:lnTo>
                <a:lnTo>
                  <a:pt x="1200" y="1384"/>
                </a:lnTo>
                <a:lnTo>
                  <a:pt x="1600" y="694"/>
                </a:lnTo>
                <a:lnTo>
                  <a:pt x="1200" y="0"/>
                </a:lnTo>
                <a:close/>
              </a:path>
            </a:pathLst>
          </a:custGeom>
          <a:solidFill>
            <a:srgbClr val="FF0000"/>
          </a:solidFill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IE"/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3930650" y="1173163"/>
            <a:ext cx="1522413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Creating and Maintaining </a:t>
            </a:r>
          </a:p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Safe Environments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2581275" y="2151063"/>
            <a:ext cx="1343025" cy="79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1100" b="1" dirty="0" smtClean="0">
                <a:solidFill>
                  <a:srgbClr val="000000"/>
                </a:solidFill>
              </a:rPr>
              <a:t>Communicating </a:t>
            </a:r>
          </a:p>
          <a:p>
            <a:pPr eaLnBrk="1" hangingPunct="1">
              <a:defRPr/>
            </a:pPr>
            <a:r>
              <a:rPr lang="en-GB" sz="1100" b="1" dirty="0" smtClean="0">
                <a:solidFill>
                  <a:srgbClr val="000000"/>
                </a:solidFill>
              </a:rPr>
              <a:t>The Church</a:t>
            </a:r>
            <a:r>
              <a:rPr lang="en-GB" altLang="en-GB" sz="1100" b="1" dirty="0" smtClean="0">
                <a:solidFill>
                  <a:srgbClr val="000000"/>
                </a:solidFill>
              </a:rPr>
              <a:t>’</a:t>
            </a:r>
            <a:r>
              <a:rPr lang="en-GB" sz="1100" b="1" dirty="0" smtClean="0">
                <a:solidFill>
                  <a:srgbClr val="000000"/>
                </a:solidFill>
              </a:rPr>
              <a:t>s Safeguarding</a:t>
            </a:r>
          </a:p>
          <a:p>
            <a:pPr algn="ctr" eaLnBrk="1" hangingPunct="1">
              <a:defRPr/>
            </a:pPr>
            <a:r>
              <a:rPr lang="en-GB" sz="1100" b="1" dirty="0" smtClean="0">
                <a:solidFill>
                  <a:srgbClr val="000000"/>
                </a:solidFill>
              </a:rPr>
              <a:t>Message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5765800" y="3940175"/>
            <a:ext cx="11112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Care  and Support for the </a:t>
            </a:r>
          </a:p>
          <a:p>
            <a:pPr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Complainant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5692775" y="2151063"/>
            <a:ext cx="129222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Procedures for Responding to Child Protection</a:t>
            </a:r>
          </a:p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Allegations, Concerns and Suspicions </a:t>
            </a:r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2330450" y="4187825"/>
            <a:ext cx="1547813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Training and </a:t>
            </a:r>
          </a:p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Support for Keeping</a:t>
            </a:r>
          </a:p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Children Safe</a:t>
            </a:r>
          </a:p>
        </p:txBody>
      </p:sp>
      <p:sp>
        <p:nvSpPr>
          <p:cNvPr id="77838" name="Text Box 14"/>
          <p:cNvSpPr txBox="1">
            <a:spLocks noChangeArrowheads="1"/>
          </p:cNvSpPr>
          <p:nvPr/>
        </p:nvSpPr>
        <p:spPr bwMode="auto">
          <a:xfrm>
            <a:off x="4202113" y="5073650"/>
            <a:ext cx="11763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Care and Management</a:t>
            </a:r>
          </a:p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of the </a:t>
            </a:r>
          </a:p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Respondent</a:t>
            </a: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4060825" y="3181350"/>
            <a:ext cx="1273175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5F5F5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00" b="1" dirty="0">
                <a:solidFill>
                  <a:srgbClr val="000000"/>
                </a:solidFill>
                <a:ea typeface="ＭＳ Ｐゴシック" charset="0"/>
              </a:rPr>
              <a:t>Implementing  and Monitoring the Standards</a:t>
            </a:r>
          </a:p>
        </p:txBody>
      </p:sp>
    </p:spTree>
    <p:extLst>
      <p:ext uri="{BB962C8B-B14F-4D97-AF65-F5344CB8AC3E}">
        <p14:creationId xmlns:p14="http://schemas.microsoft.com/office/powerpoint/2010/main" val="154973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b="1" dirty="0" smtClean="0"/>
              <a:t>Policy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One Church Approach Based on:</a:t>
            </a:r>
          </a:p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Gospel Values</a:t>
            </a:r>
          </a:p>
          <a:p>
            <a:r>
              <a:rPr lang="en-IE" dirty="0" smtClean="0"/>
              <a:t>International Treaties and National Legislation</a:t>
            </a:r>
          </a:p>
          <a:p>
            <a:r>
              <a:rPr lang="en-IE" dirty="0" smtClean="0"/>
              <a:t>Learning from the Past</a:t>
            </a:r>
          </a:p>
          <a:p>
            <a:r>
              <a:rPr lang="en-IE" dirty="0" smtClean="0"/>
              <a:t>Commitments to Safeguarding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27428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/>
              <a:t>Which Indicators Apply to Your Ministry</a:t>
            </a:r>
            <a:endParaRPr lang="en-IE" sz="3200" b="1" dirty="0"/>
          </a:p>
        </p:txBody>
      </p:sp>
      <p:pic>
        <p:nvPicPr>
          <p:cNvPr id="4" name="Content Placeholder 3" descr="Macintosh HD:Users:nmoore09:Desktop:Untitle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93854"/>
            <a:ext cx="7571184" cy="4925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2576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548" y="-99392"/>
            <a:ext cx="8229600" cy="1080120"/>
          </a:xfrm>
        </p:spPr>
        <p:txBody>
          <a:bodyPr/>
          <a:lstStyle/>
          <a:p>
            <a:r>
              <a:rPr lang="en-IE" sz="3200" b="1" dirty="0" smtClean="0"/>
              <a:t> </a:t>
            </a:r>
            <a:br>
              <a:rPr lang="en-IE" sz="3200" b="1" dirty="0" smtClean="0"/>
            </a:br>
            <a:r>
              <a:rPr lang="en-IE" sz="3200" b="1" dirty="0" smtClean="0"/>
              <a:t>1. Creating and Maintaining Safe Environments</a:t>
            </a:r>
            <a:r>
              <a:rPr lang="en-IE" sz="4000" dirty="0" smtClean="0"/>
              <a:t/>
            </a:r>
            <a:br>
              <a:rPr lang="en-IE" sz="4000" dirty="0" smtClean="0"/>
            </a:b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5740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All steps taken to create safe environments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B050"/>
                </a:solidFill>
              </a:rPr>
              <a:t>Procedures for recruiting personnel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Codes of Behaviour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Guidance on dealing with challenging behaviour from children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Safe Care for children with special needs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Whistle blowing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Complaints procedure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Assessing Risks</a:t>
            </a:r>
          </a:p>
          <a:p>
            <a:pPr>
              <a:spcBef>
                <a:spcPts val="0"/>
              </a:spcBef>
            </a:pPr>
            <a:r>
              <a:rPr lang="en-IE" b="1" dirty="0" smtClean="0">
                <a:solidFill>
                  <a:srgbClr val="0070C0"/>
                </a:solidFill>
              </a:rPr>
              <a:t>Information Technology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68815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81" y="188640"/>
            <a:ext cx="8229600" cy="1143000"/>
          </a:xfrm>
        </p:spPr>
        <p:txBody>
          <a:bodyPr/>
          <a:lstStyle/>
          <a:p>
            <a:r>
              <a:rPr lang="en-IE" sz="2800" b="1" dirty="0" smtClean="0"/>
              <a:t>2. Procedures for Responding to Child Protection Allegations, Concerns and Suspicions</a:t>
            </a:r>
            <a:endParaRPr lang="en-IE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B050"/>
                </a:solidFill>
              </a:rPr>
              <a:t>Personnel are in place to respond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Regular Liaison with Civil authorities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Recording and storage of information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Information sharing in the best interest of children</a:t>
            </a:r>
          </a:p>
        </p:txBody>
      </p:sp>
    </p:spTree>
    <p:extLst>
      <p:ext uri="{BB962C8B-B14F-4D97-AF65-F5344CB8AC3E}">
        <p14:creationId xmlns:p14="http://schemas.microsoft.com/office/powerpoint/2010/main" val="2504406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b="1" dirty="0" smtClean="0"/>
              <a:t>3. Care and Support for the Complainant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/>
          </a:p>
          <a:p>
            <a:r>
              <a:rPr lang="en-IE" b="1" dirty="0" smtClean="0">
                <a:solidFill>
                  <a:srgbClr val="00B050"/>
                </a:solidFill>
              </a:rPr>
              <a:t>Personnel in place to provide a pastoral and supportive response</a:t>
            </a:r>
          </a:p>
          <a:p>
            <a:r>
              <a:rPr lang="en-IE" b="1" dirty="0" smtClean="0">
                <a:solidFill>
                  <a:schemeClr val="accent6">
                    <a:lumMod val="75000"/>
                  </a:schemeClr>
                </a:solidFill>
              </a:rPr>
              <a:t>Contact with National Agencies, statutory and voluntary</a:t>
            </a:r>
          </a:p>
          <a:p>
            <a:r>
              <a:rPr lang="en-IE" b="1" dirty="0" smtClean="0">
                <a:solidFill>
                  <a:srgbClr val="00B050"/>
                </a:solidFill>
              </a:rPr>
              <a:t>Pastoral response, including Towards Peace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28058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423</Words>
  <Application>Microsoft Office PowerPoint</Application>
  <PresentationFormat>On-screen Show (4:3)</PresentationFormat>
  <Paragraphs>92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Structure of “Safeguarding Children” (Revised)</vt:lpstr>
      <vt:lpstr>PowerPoint Presentation</vt:lpstr>
      <vt:lpstr>Policy</vt:lpstr>
      <vt:lpstr>Which Indicators Apply to Your Ministry</vt:lpstr>
      <vt:lpstr>  1. Creating and Maintaining Safe Environments </vt:lpstr>
      <vt:lpstr>2. Procedures for Responding to Child Protection Allegations, Concerns and Suspicions</vt:lpstr>
      <vt:lpstr>3. Care and Support for the Complainant</vt:lpstr>
      <vt:lpstr>4. Care and Management of the Respondent</vt:lpstr>
      <vt:lpstr>5. Training and Support for Keeping Children Safe</vt:lpstr>
      <vt:lpstr>6. Communicating the Church’s Safeguarding Message</vt:lpstr>
      <vt:lpstr>7. Implementing and Monitoring the Standards</vt:lpstr>
      <vt:lpstr>Consultation and Timeline</vt:lpstr>
    </vt:vector>
  </TitlesOfParts>
  <Company>Otis Creative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Gunning</dc:creator>
  <cp:lastModifiedBy>Ann Doyle</cp:lastModifiedBy>
  <cp:revision>179</cp:revision>
  <dcterms:created xsi:type="dcterms:W3CDTF">2011-12-14T20:05:01Z</dcterms:created>
  <dcterms:modified xsi:type="dcterms:W3CDTF">2015-02-25T14:19:23Z</dcterms:modified>
</cp:coreProperties>
</file>