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m4v" ContentType="video/unknown"/>
  <Default Extension="wmv" ContentType="video/x-ms-wmv"/>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3.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4.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0" r:id="rId2"/>
    <p:sldMasterId id="2147483665" r:id="rId3"/>
    <p:sldMasterId id="2147483677" r:id="rId4"/>
    <p:sldMasterId id="2147483689" r:id="rId5"/>
  </p:sldMasterIdLst>
  <p:notesMasterIdLst>
    <p:notesMasterId r:id="rId86"/>
  </p:notesMasterIdLst>
  <p:sldIdLst>
    <p:sldId id="256" r:id="rId6"/>
    <p:sldId id="257" r:id="rId7"/>
    <p:sldId id="258" r:id="rId8"/>
    <p:sldId id="260" r:id="rId9"/>
    <p:sldId id="335" r:id="rId10"/>
    <p:sldId id="336" r:id="rId11"/>
    <p:sldId id="337" r:id="rId12"/>
    <p:sldId id="338" r:id="rId13"/>
    <p:sldId id="339" r:id="rId14"/>
    <p:sldId id="340" r:id="rId15"/>
    <p:sldId id="341" r:id="rId16"/>
    <p:sldId id="342" r:id="rId17"/>
    <p:sldId id="343" r:id="rId18"/>
    <p:sldId id="344" r:id="rId19"/>
    <p:sldId id="345" r:id="rId20"/>
    <p:sldId id="346" r:id="rId21"/>
    <p:sldId id="347" r:id="rId22"/>
    <p:sldId id="348" r:id="rId23"/>
    <p:sldId id="349" r:id="rId24"/>
    <p:sldId id="350" r:id="rId25"/>
    <p:sldId id="351" r:id="rId26"/>
    <p:sldId id="352" r:id="rId27"/>
    <p:sldId id="353" r:id="rId28"/>
    <p:sldId id="354" r:id="rId29"/>
    <p:sldId id="355" r:id="rId30"/>
    <p:sldId id="356" r:id="rId31"/>
    <p:sldId id="357" r:id="rId32"/>
    <p:sldId id="358" r:id="rId33"/>
    <p:sldId id="359" r:id="rId34"/>
    <p:sldId id="360" r:id="rId35"/>
    <p:sldId id="361" r:id="rId36"/>
    <p:sldId id="362" r:id="rId37"/>
    <p:sldId id="363" r:id="rId38"/>
    <p:sldId id="364" r:id="rId39"/>
    <p:sldId id="365" r:id="rId40"/>
    <p:sldId id="366" r:id="rId41"/>
    <p:sldId id="334" r:id="rId42"/>
    <p:sldId id="259" r:id="rId43"/>
    <p:sldId id="261" r:id="rId44"/>
    <p:sldId id="262" r:id="rId45"/>
    <p:sldId id="263" r:id="rId46"/>
    <p:sldId id="264" r:id="rId47"/>
    <p:sldId id="265" r:id="rId48"/>
    <p:sldId id="266" r:id="rId49"/>
    <p:sldId id="271" r:id="rId50"/>
    <p:sldId id="272" r:id="rId51"/>
    <p:sldId id="273" r:id="rId52"/>
    <p:sldId id="274" r:id="rId53"/>
    <p:sldId id="275" r:id="rId54"/>
    <p:sldId id="276" r:id="rId55"/>
    <p:sldId id="277" r:id="rId56"/>
    <p:sldId id="278" r:id="rId57"/>
    <p:sldId id="279" r:id="rId58"/>
    <p:sldId id="280" r:id="rId59"/>
    <p:sldId id="281" r:id="rId60"/>
    <p:sldId id="267" r:id="rId61"/>
    <p:sldId id="268" r:id="rId62"/>
    <p:sldId id="269" r:id="rId63"/>
    <p:sldId id="282" r:id="rId64"/>
    <p:sldId id="283" r:id="rId65"/>
    <p:sldId id="284" r:id="rId66"/>
    <p:sldId id="285" r:id="rId67"/>
    <p:sldId id="286" r:id="rId68"/>
    <p:sldId id="287" r:id="rId69"/>
    <p:sldId id="288" r:id="rId70"/>
    <p:sldId id="289" r:id="rId71"/>
    <p:sldId id="290" r:id="rId72"/>
    <p:sldId id="291" r:id="rId73"/>
    <p:sldId id="292" r:id="rId74"/>
    <p:sldId id="293" r:id="rId75"/>
    <p:sldId id="294" r:id="rId76"/>
    <p:sldId id="295" r:id="rId77"/>
    <p:sldId id="296" r:id="rId78"/>
    <p:sldId id="297" r:id="rId79"/>
    <p:sldId id="298" r:id="rId80"/>
    <p:sldId id="299" r:id="rId81"/>
    <p:sldId id="300" r:id="rId82"/>
    <p:sldId id="301" r:id="rId83"/>
    <p:sldId id="302" r:id="rId84"/>
    <p:sldId id="270" r:id="rId8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353" autoAdjust="0"/>
    <p:restoredTop sz="94660"/>
  </p:normalViewPr>
  <p:slideViewPr>
    <p:cSldViewPr>
      <p:cViewPr varScale="1">
        <p:scale>
          <a:sx n="74" d="100"/>
          <a:sy n="74" d="100"/>
        </p:scale>
        <p:origin x="-486"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slide" Target="slides/slide58.xml"/><Relationship Id="rId68" Type="http://schemas.openxmlformats.org/officeDocument/2006/relationships/slide" Target="slides/slide63.xml"/><Relationship Id="rId76" Type="http://schemas.openxmlformats.org/officeDocument/2006/relationships/slide" Target="slides/slide71.xml"/><Relationship Id="rId84" Type="http://schemas.openxmlformats.org/officeDocument/2006/relationships/slide" Target="slides/slide79.xml"/><Relationship Id="rId89" Type="http://schemas.openxmlformats.org/officeDocument/2006/relationships/theme" Target="theme/theme1.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slide" Target="slides/slide69.xml"/><Relationship Id="rId79" Type="http://schemas.openxmlformats.org/officeDocument/2006/relationships/slide" Target="slides/slide74.xml"/><Relationship Id="rId87" Type="http://schemas.openxmlformats.org/officeDocument/2006/relationships/presProps" Target="presProps.xml"/><Relationship Id="rId5" Type="http://schemas.openxmlformats.org/officeDocument/2006/relationships/slideMaster" Target="slideMasters/slideMaster5.xml"/><Relationship Id="rId61" Type="http://schemas.openxmlformats.org/officeDocument/2006/relationships/slide" Target="slides/slide56.xml"/><Relationship Id="rId82" Type="http://schemas.openxmlformats.org/officeDocument/2006/relationships/slide" Target="slides/slide77.xml"/><Relationship Id="rId90" Type="http://schemas.openxmlformats.org/officeDocument/2006/relationships/tableStyles" Target="tableStyles.xml"/><Relationship Id="rId19" Type="http://schemas.openxmlformats.org/officeDocument/2006/relationships/slide" Target="slides/slide14.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slide" Target="slides/slide72.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slide" Target="slides/slide75.xml"/><Relationship Id="rId85" Type="http://schemas.openxmlformats.org/officeDocument/2006/relationships/slide" Target="slides/slide80.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E"/>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E7F467D-1F84-47A8-9693-B40516DB9FBE}" type="datetimeFigureOut">
              <a:rPr lang="en-IE" smtClean="0"/>
              <a:t>27/10/2018</a:t>
            </a:fld>
            <a:endParaRPr lang="en-IE"/>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E"/>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E"/>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E"/>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40D2EFD-E557-44FC-A8FD-C4252EDC575E}" type="slidenum">
              <a:rPr lang="en-IE" smtClean="0"/>
              <a:t>‹#›</a:t>
            </a:fld>
            <a:endParaRPr lang="en-IE"/>
          </a:p>
        </p:txBody>
      </p:sp>
    </p:spTree>
    <p:extLst>
      <p:ext uri="{BB962C8B-B14F-4D97-AF65-F5344CB8AC3E}">
        <p14:creationId xmlns:p14="http://schemas.microsoft.com/office/powerpoint/2010/main" val="39656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IE"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Reds Youth Ministry</a:t>
            </a:r>
            <a:endParaRPr lang="en-GB" dirty="0"/>
          </a:p>
        </p:txBody>
      </p:sp>
      <p:sp>
        <p:nvSpPr>
          <p:cNvPr id="4" name="Slide Number Placeholder 3"/>
          <p:cNvSpPr>
            <a:spLocks noGrp="1"/>
          </p:cNvSpPr>
          <p:nvPr>
            <p:ph type="sldNum" sz="quarter" idx="10"/>
          </p:nvPr>
        </p:nvSpPr>
        <p:spPr/>
        <p:txBody>
          <a:bodyPr/>
          <a:lstStyle/>
          <a:p>
            <a:fld id="{3DB659F8-B467-4D3F-B875-6724C594F426}" type="slidenum">
              <a:rPr lang="en-GB" smtClean="0">
                <a:solidFill>
                  <a:prstClr val="black"/>
                </a:solidFill>
              </a:rPr>
              <a:pPr/>
              <a:t>79</a:t>
            </a:fld>
            <a:endParaRPr lang="en-GB">
              <a:solidFill>
                <a:prstClr val="black"/>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IE"/>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26A31CED-B71C-4451-9393-4E5491018BE1}" type="datetimeFigureOut">
              <a:rPr lang="en-IE" smtClean="0"/>
              <a:t>27/10/2018</a:t>
            </a:fld>
            <a:endParaRPr lang="en-IE"/>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IE"/>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9CFCCCEC-6890-444C-A53C-3706EE9B2CCC}" type="slidenum">
              <a:rPr lang="en-IE" smtClean="0"/>
              <a:t>‹#›</a:t>
            </a:fld>
            <a:endParaRPr lang="en-IE"/>
          </a:p>
        </p:txBody>
      </p:sp>
      <p:pic>
        <p:nvPicPr>
          <p:cNvPr id="8" name="Picture 2" descr="Capture"/>
          <p:cNvPicPr>
            <a:picLocks noChangeAspect="1" noChangeArrowheads="1"/>
          </p:cNvPicPr>
          <p:nvPr userDrawn="1"/>
        </p:nvPicPr>
        <p:blipFill rotWithShape="1">
          <a:blip r:embed="rId2">
            <a:duotone>
              <a:schemeClr val="bg2">
                <a:shade val="45000"/>
                <a:satMod val="135000"/>
              </a:schemeClr>
              <a:prstClr val="white"/>
            </a:duotone>
            <a:extLst>
              <a:ext uri="{28A0092B-C50C-407E-A947-70E740481C1C}">
                <a14:useLocalDpi xmlns:a14="http://schemas.microsoft.com/office/drawing/2010/main" val="0"/>
              </a:ext>
            </a:extLst>
          </a:blip>
          <a:srcRect b="25425"/>
          <a:stretch/>
        </p:blipFill>
        <p:spPr bwMode="auto">
          <a:xfrm>
            <a:off x="762000" y="228600"/>
            <a:ext cx="7676052" cy="488086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9730783"/>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9144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607501" y="1449148"/>
            <a:ext cx="7929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607501" y="5280847"/>
            <a:ext cx="7929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solidFill>
                  <a:prstClr val="white"/>
                </a:solidFill>
              </a:rPr>
              <a:pPr/>
              <a:t>10/27/2018</a:t>
            </a:fld>
            <a:endParaRPr lang="en-US" dirty="0">
              <a:solidFill>
                <a:prstClr val="white"/>
              </a:solidFill>
            </a:endParaRPr>
          </a:p>
        </p:txBody>
      </p:sp>
      <p:sp>
        <p:nvSpPr>
          <p:cNvPr id="5" name="Footer Placeholder 4"/>
          <p:cNvSpPr>
            <a:spLocks noGrp="1"/>
          </p:cNvSpPr>
          <p:nvPr>
            <p:ph type="ftr" sz="quarter" idx="11"/>
          </p:nvPr>
        </p:nvSpPr>
        <p:spPr/>
        <p:txBody>
          <a:bodyPr/>
          <a:lstStyle/>
          <a:p>
            <a:endParaRPr lang="en-US" dirty="0">
              <a:solidFill>
                <a:prstClr val="white"/>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00C6BB"/>
                </a:solidFill>
              </a:rPr>
              <a:pPr/>
              <a:t>‹#›</a:t>
            </a:fld>
            <a:endParaRPr lang="en-US" dirty="0">
              <a:solidFill>
                <a:srgbClr val="00C6BB"/>
              </a:solidFill>
            </a:endParaRPr>
          </a:p>
        </p:txBody>
      </p:sp>
    </p:spTree>
    <p:extLst>
      <p:ext uri="{BB962C8B-B14F-4D97-AF65-F5344CB8AC3E}">
        <p14:creationId xmlns:p14="http://schemas.microsoft.com/office/powerpoint/2010/main" val="1364550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07500" y="447188"/>
            <a:ext cx="7928999"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614034" y="2222287"/>
            <a:ext cx="7915931"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solidFill>
                  <a:prstClr val="white"/>
                </a:solidFill>
              </a:rPr>
              <a:pPr/>
              <a:t>10/27/2018</a:t>
            </a:fld>
            <a:endParaRPr lang="en-US" dirty="0">
              <a:solidFill>
                <a:prstClr val="white"/>
              </a:solidFill>
            </a:endParaRPr>
          </a:p>
        </p:txBody>
      </p:sp>
      <p:sp>
        <p:nvSpPr>
          <p:cNvPr id="5" name="Footer Placeholder 4"/>
          <p:cNvSpPr>
            <a:spLocks noGrp="1"/>
          </p:cNvSpPr>
          <p:nvPr>
            <p:ph type="ftr" sz="quarter" idx="11"/>
          </p:nvPr>
        </p:nvSpPr>
        <p:spPr/>
        <p:txBody>
          <a:bodyPr/>
          <a:lstStyle/>
          <a:p>
            <a:endParaRPr lang="en-US" dirty="0">
              <a:solidFill>
                <a:prstClr val="white"/>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00C6BB"/>
                </a:solidFill>
              </a:rPr>
              <a:pPr/>
              <a:t>‹#›</a:t>
            </a:fld>
            <a:endParaRPr lang="en-US" dirty="0">
              <a:solidFill>
                <a:srgbClr val="00C6BB"/>
              </a:solidFill>
            </a:endParaRPr>
          </a:p>
        </p:txBody>
      </p:sp>
    </p:spTree>
    <p:extLst>
      <p:ext uri="{BB962C8B-B14F-4D97-AF65-F5344CB8AC3E}">
        <p14:creationId xmlns:p14="http://schemas.microsoft.com/office/powerpoint/2010/main" val="23556366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2"/>
            <a:ext cx="9144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07500" y="2951396"/>
            <a:ext cx="7921064"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607500" y="5281202"/>
            <a:ext cx="7921064"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solidFill>
                  <a:prstClr val="white"/>
                </a:solidFill>
              </a:rPr>
              <a:pPr/>
              <a:t>10/27/2018</a:t>
            </a:fld>
            <a:endParaRPr lang="en-US" dirty="0">
              <a:solidFill>
                <a:prstClr val="white"/>
              </a:solidFill>
            </a:endParaRPr>
          </a:p>
        </p:txBody>
      </p:sp>
      <p:sp>
        <p:nvSpPr>
          <p:cNvPr id="5" name="Footer Placeholder 4"/>
          <p:cNvSpPr>
            <a:spLocks noGrp="1"/>
          </p:cNvSpPr>
          <p:nvPr>
            <p:ph type="ftr" sz="quarter" idx="11"/>
          </p:nvPr>
        </p:nvSpPr>
        <p:spPr/>
        <p:txBody>
          <a:bodyPr/>
          <a:lstStyle/>
          <a:p>
            <a:endParaRPr lang="en-US" dirty="0">
              <a:solidFill>
                <a:prstClr val="white"/>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00C6BB"/>
                </a:solidFill>
              </a:rPr>
              <a:pPr/>
              <a:t>‹#›</a:t>
            </a:fld>
            <a:endParaRPr lang="en-US" dirty="0">
              <a:solidFill>
                <a:srgbClr val="00C6BB"/>
              </a:solidFill>
            </a:endParaRPr>
          </a:p>
        </p:txBody>
      </p:sp>
    </p:spTree>
    <p:extLst>
      <p:ext uri="{BB962C8B-B14F-4D97-AF65-F5344CB8AC3E}">
        <p14:creationId xmlns:p14="http://schemas.microsoft.com/office/powerpoint/2010/main" val="1587068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14034" y="2222288"/>
            <a:ext cx="3889405"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0562" y="2222287"/>
            <a:ext cx="3895937"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solidFill>
                  <a:prstClr val="white"/>
                </a:solidFill>
              </a:rPr>
              <a:pPr/>
              <a:t>10/27/2018</a:t>
            </a:fld>
            <a:endParaRPr lang="en-US" dirty="0">
              <a:solidFill>
                <a:prstClr val="white"/>
              </a:solidFill>
            </a:endParaRPr>
          </a:p>
        </p:txBody>
      </p:sp>
      <p:sp>
        <p:nvSpPr>
          <p:cNvPr id="6" name="Footer Placeholder 5"/>
          <p:cNvSpPr>
            <a:spLocks noGrp="1"/>
          </p:cNvSpPr>
          <p:nvPr>
            <p:ph type="ftr" sz="quarter" idx="11"/>
          </p:nvPr>
        </p:nvSpPr>
        <p:spPr/>
        <p:txBody>
          <a:bodyPr/>
          <a:lstStyle/>
          <a:p>
            <a:endParaRPr lang="en-US" dirty="0">
              <a:solidFill>
                <a:prstClr val="white"/>
              </a:solidFill>
            </a:endParaRPr>
          </a:p>
        </p:txBody>
      </p:sp>
      <p:sp>
        <p:nvSpPr>
          <p:cNvPr id="7" name="Slide Number Placeholder 6"/>
          <p:cNvSpPr>
            <a:spLocks noGrp="1"/>
          </p:cNvSpPr>
          <p:nvPr>
            <p:ph type="sldNum" sz="quarter" idx="12"/>
          </p:nvPr>
        </p:nvSpPr>
        <p:spPr/>
        <p:txBody>
          <a:bodyPr/>
          <a:lstStyle/>
          <a:p>
            <a:fld id="{D57F1E4F-1CFF-5643-939E-217C01CDF565}" type="slidenum">
              <a:rPr lang="en-US" dirty="0">
                <a:solidFill>
                  <a:srgbClr val="00C6BB"/>
                </a:solidFill>
              </a:rPr>
              <a:pPr/>
              <a:t>‹#›</a:t>
            </a:fld>
            <a:endParaRPr lang="en-US" dirty="0">
              <a:solidFill>
                <a:srgbClr val="00C6BB"/>
              </a:solidFill>
            </a:endParaRPr>
          </a:p>
        </p:txBody>
      </p:sp>
    </p:spTree>
    <p:extLst>
      <p:ext uri="{BB962C8B-B14F-4D97-AF65-F5344CB8AC3E}">
        <p14:creationId xmlns:p14="http://schemas.microsoft.com/office/powerpoint/2010/main" val="2282390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11046" y="2174875"/>
            <a:ext cx="389239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11047" y="2751139"/>
            <a:ext cx="3892392"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0562" y="2174875"/>
            <a:ext cx="389593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0562" y="2751139"/>
            <a:ext cx="3895937"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solidFill>
                  <a:prstClr val="white"/>
                </a:solidFill>
              </a:rPr>
              <a:pPr/>
              <a:t>10/27/2018</a:t>
            </a:fld>
            <a:endParaRPr lang="en-US" dirty="0">
              <a:solidFill>
                <a:prstClr val="white"/>
              </a:solidFill>
            </a:endParaRPr>
          </a:p>
        </p:txBody>
      </p:sp>
      <p:sp>
        <p:nvSpPr>
          <p:cNvPr id="8" name="Footer Placeholder 7"/>
          <p:cNvSpPr>
            <a:spLocks noGrp="1"/>
          </p:cNvSpPr>
          <p:nvPr>
            <p:ph type="ftr" sz="quarter" idx="11"/>
          </p:nvPr>
        </p:nvSpPr>
        <p:spPr/>
        <p:txBody>
          <a:bodyPr/>
          <a:lstStyle/>
          <a:p>
            <a:endParaRPr lang="en-US" dirty="0">
              <a:solidFill>
                <a:prstClr val="white"/>
              </a:solidFill>
            </a:endParaRPr>
          </a:p>
        </p:txBody>
      </p:sp>
      <p:sp>
        <p:nvSpPr>
          <p:cNvPr id="9" name="Slide Number Placeholder 8"/>
          <p:cNvSpPr>
            <a:spLocks noGrp="1"/>
          </p:cNvSpPr>
          <p:nvPr>
            <p:ph type="sldNum" sz="quarter" idx="12"/>
          </p:nvPr>
        </p:nvSpPr>
        <p:spPr/>
        <p:txBody>
          <a:bodyPr/>
          <a:lstStyle/>
          <a:p>
            <a:fld id="{D57F1E4F-1CFF-5643-939E-217C01CDF565}" type="slidenum">
              <a:rPr lang="en-US" dirty="0">
                <a:solidFill>
                  <a:srgbClr val="00C6BB"/>
                </a:solidFill>
              </a:rPr>
              <a:pPr/>
              <a:t>‹#›</a:t>
            </a:fld>
            <a:endParaRPr lang="en-US" dirty="0">
              <a:solidFill>
                <a:srgbClr val="00C6BB"/>
              </a:solidFill>
            </a:endParaRPr>
          </a:p>
        </p:txBody>
      </p:sp>
    </p:spTree>
    <p:extLst>
      <p:ext uri="{BB962C8B-B14F-4D97-AF65-F5344CB8AC3E}">
        <p14:creationId xmlns:p14="http://schemas.microsoft.com/office/powerpoint/2010/main" val="2371783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solidFill>
                  <a:prstClr val="white"/>
                </a:solidFill>
              </a:rPr>
              <a:pPr/>
              <a:t>10/27/2018</a:t>
            </a:fld>
            <a:endParaRPr lang="en-US" dirty="0">
              <a:solidFill>
                <a:prstClr val="white"/>
              </a:solidFill>
            </a:endParaRPr>
          </a:p>
        </p:txBody>
      </p:sp>
      <p:sp>
        <p:nvSpPr>
          <p:cNvPr id="4" name="Footer Placeholder 3"/>
          <p:cNvSpPr>
            <a:spLocks noGrp="1"/>
          </p:cNvSpPr>
          <p:nvPr>
            <p:ph type="ftr" sz="quarter" idx="11"/>
          </p:nvPr>
        </p:nvSpPr>
        <p:spPr/>
        <p:txBody>
          <a:bodyPr/>
          <a:lstStyle/>
          <a:p>
            <a:endParaRPr lang="en-US" dirty="0">
              <a:solidFill>
                <a:prstClr val="white"/>
              </a:solidFill>
            </a:endParaRPr>
          </a:p>
        </p:txBody>
      </p:sp>
      <p:sp>
        <p:nvSpPr>
          <p:cNvPr id="5" name="Slide Number Placeholder 4"/>
          <p:cNvSpPr>
            <a:spLocks noGrp="1"/>
          </p:cNvSpPr>
          <p:nvPr>
            <p:ph type="sldNum" sz="quarter" idx="12"/>
          </p:nvPr>
        </p:nvSpPr>
        <p:spPr/>
        <p:txBody>
          <a:bodyPr/>
          <a:lstStyle/>
          <a:p>
            <a:fld id="{D57F1E4F-1CFF-5643-939E-217C01CDF565}" type="slidenum">
              <a:rPr lang="en-US" dirty="0">
                <a:solidFill>
                  <a:srgbClr val="00C6BB"/>
                </a:solidFill>
              </a:rPr>
              <a:pPr/>
              <a:t>‹#›</a:t>
            </a:fld>
            <a:endParaRPr lang="en-US" dirty="0">
              <a:solidFill>
                <a:srgbClr val="00C6BB"/>
              </a:solidFill>
            </a:endParaRPr>
          </a:p>
        </p:txBody>
      </p:sp>
    </p:spTree>
    <p:extLst>
      <p:ext uri="{BB962C8B-B14F-4D97-AF65-F5344CB8AC3E}">
        <p14:creationId xmlns:p14="http://schemas.microsoft.com/office/powerpoint/2010/main" val="17840675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solidFill>
                  <a:prstClr val="white"/>
                </a:solidFill>
              </a:rPr>
              <a:pPr/>
              <a:t>10/27/2018</a:t>
            </a:fld>
            <a:endParaRPr lang="en-US" dirty="0">
              <a:solidFill>
                <a:prstClr val="white"/>
              </a:solidFill>
            </a:endParaRPr>
          </a:p>
        </p:txBody>
      </p:sp>
      <p:sp>
        <p:nvSpPr>
          <p:cNvPr id="3" name="Footer Placeholder 2"/>
          <p:cNvSpPr>
            <a:spLocks noGrp="1"/>
          </p:cNvSpPr>
          <p:nvPr>
            <p:ph type="ftr" sz="quarter" idx="11"/>
          </p:nvPr>
        </p:nvSpPr>
        <p:spPr/>
        <p:txBody>
          <a:bodyPr/>
          <a:lstStyle/>
          <a:p>
            <a:endParaRPr lang="en-US" dirty="0">
              <a:solidFill>
                <a:prstClr val="white"/>
              </a:solidFill>
            </a:endParaRPr>
          </a:p>
        </p:txBody>
      </p:sp>
      <p:sp>
        <p:nvSpPr>
          <p:cNvPr id="4" name="Slide Number Placeholder 3"/>
          <p:cNvSpPr>
            <a:spLocks noGrp="1"/>
          </p:cNvSpPr>
          <p:nvPr>
            <p:ph type="sldNum" sz="quarter" idx="12"/>
          </p:nvPr>
        </p:nvSpPr>
        <p:spPr/>
        <p:txBody>
          <a:bodyPr/>
          <a:lstStyle/>
          <a:p>
            <a:fld id="{D57F1E4F-1CFF-5643-939E-217C01CDF565}" type="slidenum">
              <a:rPr lang="en-US" dirty="0">
                <a:solidFill>
                  <a:srgbClr val="00C6BB"/>
                </a:solidFill>
              </a:rPr>
              <a:pPr/>
              <a:t>‹#›</a:t>
            </a:fld>
            <a:endParaRPr lang="en-US" dirty="0">
              <a:solidFill>
                <a:srgbClr val="00C6BB"/>
              </a:solidFill>
            </a:endParaRPr>
          </a:p>
        </p:txBody>
      </p:sp>
    </p:spTree>
    <p:extLst>
      <p:ext uri="{BB962C8B-B14F-4D97-AF65-F5344CB8AC3E}">
        <p14:creationId xmlns:p14="http://schemas.microsoft.com/office/powerpoint/2010/main" val="2346501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804864" y="446088"/>
            <a:ext cx="2660650"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04864" y="446088"/>
            <a:ext cx="2660650"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3641725" y="446089"/>
            <a:ext cx="4689475"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04864" y="2260739"/>
            <a:ext cx="2660650"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solidFill>
                  <a:prstClr val="white"/>
                </a:solidFill>
              </a:rPr>
              <a:pPr/>
              <a:t>10/27/2018</a:t>
            </a:fld>
            <a:endParaRPr lang="en-US" dirty="0">
              <a:solidFill>
                <a:prstClr val="white"/>
              </a:solidFill>
            </a:endParaRPr>
          </a:p>
        </p:txBody>
      </p:sp>
      <p:sp>
        <p:nvSpPr>
          <p:cNvPr id="6" name="Footer Placeholder 5"/>
          <p:cNvSpPr>
            <a:spLocks noGrp="1"/>
          </p:cNvSpPr>
          <p:nvPr>
            <p:ph type="ftr" sz="quarter" idx="11"/>
          </p:nvPr>
        </p:nvSpPr>
        <p:spPr/>
        <p:txBody>
          <a:bodyPr/>
          <a:lstStyle/>
          <a:p>
            <a:endParaRPr lang="en-US" dirty="0">
              <a:solidFill>
                <a:prstClr val="white"/>
              </a:solidFill>
            </a:endParaRPr>
          </a:p>
        </p:txBody>
      </p:sp>
      <p:sp>
        <p:nvSpPr>
          <p:cNvPr id="7" name="Slide Number Placeholder 6"/>
          <p:cNvSpPr>
            <a:spLocks noGrp="1"/>
          </p:cNvSpPr>
          <p:nvPr>
            <p:ph type="sldNum" sz="quarter" idx="12"/>
          </p:nvPr>
        </p:nvSpPr>
        <p:spPr/>
        <p:txBody>
          <a:bodyPr/>
          <a:lstStyle/>
          <a:p>
            <a:fld id="{D57F1E4F-1CFF-5643-939E-217C01CDF565}" type="slidenum">
              <a:rPr lang="en-US" dirty="0">
                <a:solidFill>
                  <a:srgbClr val="00C6BB"/>
                </a:solidFill>
              </a:rPr>
              <a:pPr/>
              <a:t>‹#›</a:t>
            </a:fld>
            <a:endParaRPr lang="en-US" dirty="0">
              <a:solidFill>
                <a:srgbClr val="00C6BB"/>
              </a:solidFill>
            </a:endParaRPr>
          </a:p>
        </p:txBody>
      </p:sp>
    </p:spTree>
    <p:extLst>
      <p:ext uri="{BB962C8B-B14F-4D97-AF65-F5344CB8AC3E}">
        <p14:creationId xmlns:p14="http://schemas.microsoft.com/office/powerpoint/2010/main" val="2587155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1046" y="727523"/>
            <a:ext cx="3639741"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4573588" y="0"/>
            <a:ext cx="4570412"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611046" y="2344684"/>
            <a:ext cx="3639741"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2914358" y="6041363"/>
            <a:ext cx="732659" cy="365125"/>
          </a:xfrm>
        </p:spPr>
        <p:txBody>
          <a:bodyPr/>
          <a:lstStyle/>
          <a:p>
            <a:fld id="{18C79C5D-2A6F-F04D-97DA-BEF2467B64E4}" type="datetimeFigureOut">
              <a:rPr lang="en-US" dirty="0">
                <a:solidFill>
                  <a:prstClr val="white"/>
                </a:solidFill>
              </a:rPr>
              <a:pPr/>
              <a:t>10/27/2018</a:t>
            </a:fld>
            <a:endParaRPr lang="en-US" dirty="0">
              <a:solidFill>
                <a:prstClr val="white"/>
              </a:solidFill>
            </a:endParaRPr>
          </a:p>
        </p:txBody>
      </p:sp>
      <p:sp>
        <p:nvSpPr>
          <p:cNvPr id="6" name="Footer Placeholder 5"/>
          <p:cNvSpPr>
            <a:spLocks noGrp="1"/>
          </p:cNvSpPr>
          <p:nvPr>
            <p:ph type="ftr" sz="quarter" idx="11"/>
          </p:nvPr>
        </p:nvSpPr>
        <p:spPr>
          <a:xfrm>
            <a:off x="442797" y="6041363"/>
            <a:ext cx="2471560" cy="365125"/>
          </a:xfrm>
        </p:spPr>
        <p:txBody>
          <a:bodyPr/>
          <a:lstStyle/>
          <a:p>
            <a:endParaRPr lang="en-US" dirty="0">
              <a:solidFill>
                <a:prstClr val="white"/>
              </a:solidFill>
            </a:endParaRPr>
          </a:p>
        </p:txBody>
      </p:sp>
      <p:sp>
        <p:nvSpPr>
          <p:cNvPr id="7" name="Slide Number Placeholder 6"/>
          <p:cNvSpPr>
            <a:spLocks noGrp="1"/>
          </p:cNvSpPr>
          <p:nvPr>
            <p:ph type="sldNum" sz="quarter" idx="12"/>
          </p:nvPr>
        </p:nvSpPr>
        <p:spPr>
          <a:xfrm>
            <a:off x="3647017" y="5915889"/>
            <a:ext cx="796616" cy="490599"/>
          </a:xfrm>
        </p:spPr>
        <p:txBody>
          <a:bodyPr/>
          <a:lstStyle/>
          <a:p>
            <a:fld id="{D57F1E4F-1CFF-5643-939E-217C01CDF565}" type="slidenum">
              <a:rPr lang="en-US" dirty="0">
                <a:solidFill>
                  <a:srgbClr val="00C6BB"/>
                </a:solidFill>
              </a:rPr>
              <a:pPr/>
              <a:t>‹#›</a:t>
            </a:fld>
            <a:endParaRPr lang="en-US" dirty="0">
              <a:solidFill>
                <a:srgbClr val="00C6BB"/>
              </a:solidFill>
            </a:endParaRPr>
          </a:p>
        </p:txBody>
      </p:sp>
    </p:spTree>
    <p:extLst>
      <p:ext uri="{BB962C8B-B14F-4D97-AF65-F5344CB8AC3E}">
        <p14:creationId xmlns:p14="http://schemas.microsoft.com/office/powerpoint/2010/main" val="3345271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7500" y="4800600"/>
            <a:ext cx="7921064"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9144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607500" y="5367338"/>
            <a:ext cx="7921064"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solidFill>
                  <a:prstClr val="white"/>
                </a:solidFill>
              </a:rPr>
              <a:pPr/>
              <a:t>10/27/2018</a:t>
            </a:fld>
            <a:endParaRPr lang="en-US" dirty="0">
              <a:solidFill>
                <a:prstClr val="white"/>
              </a:solidFill>
            </a:endParaRPr>
          </a:p>
        </p:txBody>
      </p:sp>
      <p:sp>
        <p:nvSpPr>
          <p:cNvPr id="6" name="Footer Placeholder 5"/>
          <p:cNvSpPr>
            <a:spLocks noGrp="1"/>
          </p:cNvSpPr>
          <p:nvPr>
            <p:ph type="ftr" sz="quarter" idx="11"/>
          </p:nvPr>
        </p:nvSpPr>
        <p:spPr/>
        <p:txBody>
          <a:bodyPr/>
          <a:lstStyle/>
          <a:p>
            <a:endParaRPr lang="en-US" dirty="0">
              <a:solidFill>
                <a:prstClr val="white"/>
              </a:solidFill>
            </a:endParaRPr>
          </a:p>
        </p:txBody>
      </p:sp>
      <p:sp>
        <p:nvSpPr>
          <p:cNvPr id="7" name="Slide Number Placeholder 6"/>
          <p:cNvSpPr>
            <a:spLocks noGrp="1"/>
          </p:cNvSpPr>
          <p:nvPr>
            <p:ph type="sldNum" sz="quarter" idx="12"/>
          </p:nvPr>
        </p:nvSpPr>
        <p:spPr/>
        <p:txBody>
          <a:bodyPr/>
          <a:lstStyle/>
          <a:p>
            <a:fld id="{D57F1E4F-1CFF-5643-939E-217C01CDF565}" type="slidenum">
              <a:rPr lang="en-US" dirty="0">
                <a:solidFill>
                  <a:srgbClr val="00C6BB"/>
                </a:solidFill>
              </a:rPr>
              <a:pPr/>
              <a:t>‹#›</a:t>
            </a:fld>
            <a:endParaRPr lang="en-US" dirty="0">
              <a:solidFill>
                <a:srgbClr val="00C6BB"/>
              </a:solidFill>
            </a:endParaRPr>
          </a:p>
        </p:txBody>
      </p:sp>
    </p:spTree>
    <p:extLst>
      <p:ext uri="{BB962C8B-B14F-4D97-AF65-F5344CB8AC3E}">
        <p14:creationId xmlns:p14="http://schemas.microsoft.com/office/powerpoint/2010/main" val="31093035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473773" y="1081456"/>
            <a:ext cx="4749312"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38239" y="1238502"/>
            <a:ext cx="442038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639893" y="4443681"/>
            <a:ext cx="4418727"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5680982" y="1081457"/>
            <a:ext cx="28575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solidFill>
                  <a:prstClr val="white"/>
                </a:solidFill>
              </a:rPr>
              <a:pPr/>
              <a:t>10/27/2018</a:t>
            </a:fld>
            <a:endParaRPr lang="en-US" dirty="0">
              <a:solidFill>
                <a:prstClr val="white"/>
              </a:solidFill>
            </a:endParaRPr>
          </a:p>
        </p:txBody>
      </p:sp>
      <p:sp>
        <p:nvSpPr>
          <p:cNvPr id="5" name="Footer Placeholder 4"/>
          <p:cNvSpPr>
            <a:spLocks noGrp="1"/>
          </p:cNvSpPr>
          <p:nvPr>
            <p:ph type="ftr" sz="quarter" idx="11"/>
          </p:nvPr>
        </p:nvSpPr>
        <p:spPr/>
        <p:txBody>
          <a:bodyPr/>
          <a:lstStyle/>
          <a:p>
            <a:endParaRPr lang="en-US" dirty="0">
              <a:solidFill>
                <a:prstClr val="white"/>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00C6BB"/>
                </a:solidFill>
              </a:rPr>
              <a:pPr/>
              <a:t>‹#›</a:t>
            </a:fld>
            <a:endParaRPr lang="en-US" dirty="0">
              <a:solidFill>
                <a:srgbClr val="00C6BB"/>
              </a:solidFill>
            </a:endParaRPr>
          </a:p>
        </p:txBody>
      </p:sp>
    </p:spTree>
    <p:extLst>
      <p:ext uri="{BB962C8B-B14F-4D97-AF65-F5344CB8AC3E}">
        <p14:creationId xmlns:p14="http://schemas.microsoft.com/office/powerpoint/2010/main" val="2294346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855664" y="2286585"/>
            <a:ext cx="3671336"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017817" y="2435958"/>
            <a:ext cx="328689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4617000" y="2286001"/>
            <a:ext cx="3660225"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solidFill>
                  <a:prstClr val="white"/>
                </a:solidFill>
              </a:rPr>
              <a:pPr/>
              <a:t>10/27/2018</a:t>
            </a:fld>
            <a:endParaRPr lang="en-US" dirty="0">
              <a:solidFill>
                <a:prstClr val="white"/>
              </a:solidFill>
            </a:endParaRPr>
          </a:p>
        </p:txBody>
      </p:sp>
      <p:sp>
        <p:nvSpPr>
          <p:cNvPr id="3" name="Footer Placeholder 2"/>
          <p:cNvSpPr>
            <a:spLocks noGrp="1"/>
          </p:cNvSpPr>
          <p:nvPr>
            <p:ph type="ftr" sz="quarter" idx="11"/>
          </p:nvPr>
        </p:nvSpPr>
        <p:spPr/>
        <p:txBody>
          <a:bodyPr/>
          <a:lstStyle/>
          <a:p>
            <a:endParaRPr lang="en-US" dirty="0">
              <a:solidFill>
                <a:prstClr val="white"/>
              </a:solidFill>
            </a:endParaRPr>
          </a:p>
        </p:txBody>
      </p:sp>
      <p:sp>
        <p:nvSpPr>
          <p:cNvPr id="4" name="Slide Number Placeholder 3"/>
          <p:cNvSpPr>
            <a:spLocks noGrp="1"/>
          </p:cNvSpPr>
          <p:nvPr>
            <p:ph type="sldNum" sz="quarter" idx="12"/>
          </p:nvPr>
        </p:nvSpPr>
        <p:spPr/>
        <p:txBody>
          <a:bodyPr/>
          <a:lstStyle/>
          <a:p>
            <a:fld id="{D57F1E4F-1CFF-5643-939E-217C01CDF565}" type="slidenum">
              <a:rPr lang="en-US" dirty="0">
                <a:solidFill>
                  <a:srgbClr val="00C6BB"/>
                </a:solidFill>
              </a:rPr>
              <a:pPr/>
              <a:t>‹#›</a:t>
            </a:fld>
            <a:endParaRPr lang="en-US" dirty="0">
              <a:solidFill>
                <a:srgbClr val="00C6BB"/>
              </a:solidFill>
            </a:endParaRPr>
          </a:p>
        </p:txBody>
      </p:sp>
    </p:spTree>
    <p:extLst>
      <p:ext uri="{BB962C8B-B14F-4D97-AF65-F5344CB8AC3E}">
        <p14:creationId xmlns:p14="http://schemas.microsoft.com/office/powerpoint/2010/main" val="36033802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solidFill>
                  <a:prstClr val="white"/>
                </a:solidFill>
              </a:rPr>
              <a:pPr/>
              <a:t>10/27/2018</a:t>
            </a:fld>
            <a:endParaRPr lang="en-US" dirty="0">
              <a:solidFill>
                <a:prstClr val="white"/>
              </a:solidFill>
            </a:endParaRPr>
          </a:p>
        </p:txBody>
      </p:sp>
      <p:sp>
        <p:nvSpPr>
          <p:cNvPr id="5" name="Footer Placeholder 4"/>
          <p:cNvSpPr>
            <a:spLocks noGrp="1"/>
          </p:cNvSpPr>
          <p:nvPr>
            <p:ph type="ftr" sz="quarter" idx="11"/>
          </p:nvPr>
        </p:nvSpPr>
        <p:spPr/>
        <p:txBody>
          <a:bodyPr/>
          <a:lstStyle/>
          <a:p>
            <a:endParaRPr lang="en-US" dirty="0">
              <a:solidFill>
                <a:prstClr val="white"/>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00C6BB"/>
                </a:solidFill>
              </a:rPr>
              <a:pPr/>
              <a:t>‹#›</a:t>
            </a:fld>
            <a:endParaRPr lang="en-US" dirty="0">
              <a:solidFill>
                <a:srgbClr val="00C6BB"/>
              </a:solidFill>
            </a:endParaRPr>
          </a:p>
        </p:txBody>
      </p:sp>
    </p:spTree>
    <p:extLst>
      <p:ext uri="{BB962C8B-B14F-4D97-AF65-F5344CB8AC3E}">
        <p14:creationId xmlns:p14="http://schemas.microsoft.com/office/powerpoint/2010/main" val="26174074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5752239" y="446089"/>
            <a:ext cx="3391762"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6137656" y="586171"/>
            <a:ext cx="1871093"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07501" y="446089"/>
            <a:ext cx="4958655"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solidFill>
                  <a:prstClr val="white"/>
                </a:solidFill>
              </a:rPr>
              <a:pPr/>
              <a:t>10/27/2018</a:t>
            </a:fld>
            <a:endParaRPr lang="en-US" dirty="0">
              <a:solidFill>
                <a:prstClr val="white"/>
              </a:solidFill>
            </a:endParaRPr>
          </a:p>
        </p:txBody>
      </p:sp>
      <p:sp>
        <p:nvSpPr>
          <p:cNvPr id="5" name="Footer Placeholder 4"/>
          <p:cNvSpPr>
            <a:spLocks noGrp="1"/>
          </p:cNvSpPr>
          <p:nvPr>
            <p:ph type="ftr" sz="quarter" idx="11"/>
          </p:nvPr>
        </p:nvSpPr>
        <p:spPr/>
        <p:txBody>
          <a:bodyPr/>
          <a:lstStyle/>
          <a:p>
            <a:endParaRPr lang="en-US" dirty="0">
              <a:solidFill>
                <a:prstClr val="white"/>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00C6BB"/>
                </a:solidFill>
              </a:rPr>
              <a:pPr/>
              <a:t>‹#›</a:t>
            </a:fld>
            <a:endParaRPr lang="en-US" dirty="0">
              <a:solidFill>
                <a:srgbClr val="00C6BB"/>
              </a:solidFill>
            </a:endParaRPr>
          </a:p>
        </p:txBody>
      </p:sp>
    </p:spTree>
    <p:extLst>
      <p:ext uri="{BB962C8B-B14F-4D97-AF65-F5344CB8AC3E}">
        <p14:creationId xmlns:p14="http://schemas.microsoft.com/office/powerpoint/2010/main" val="2662408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C213A3D8-8B7A-4055-8915-760A7F1C7A41}" type="datetimeFigureOut">
              <a:rPr lang="en-GB" smtClean="0">
                <a:solidFill>
                  <a:srgbClr val="DBF5F9">
                    <a:shade val="90000"/>
                  </a:srgbClr>
                </a:solidFill>
              </a:rPr>
              <a:pPr/>
              <a:t>27/10/2018</a:t>
            </a:fld>
            <a:endParaRPr lang="en-GB">
              <a:solidFill>
                <a:srgbClr val="DBF5F9">
                  <a:shade val="90000"/>
                </a:srgbClr>
              </a:solidFill>
            </a:endParaRPr>
          </a:p>
        </p:txBody>
      </p:sp>
      <p:sp>
        <p:nvSpPr>
          <p:cNvPr id="19" name="Footer Placeholder 18"/>
          <p:cNvSpPr>
            <a:spLocks noGrp="1"/>
          </p:cNvSpPr>
          <p:nvPr>
            <p:ph type="ftr" sz="quarter" idx="11"/>
          </p:nvPr>
        </p:nvSpPr>
        <p:spPr/>
        <p:txBody>
          <a:bodyPr/>
          <a:lstStyle/>
          <a:p>
            <a:endParaRPr lang="en-GB">
              <a:solidFill>
                <a:srgbClr val="DBF5F9">
                  <a:shade val="90000"/>
                </a:srgbClr>
              </a:solidFill>
            </a:endParaRPr>
          </a:p>
        </p:txBody>
      </p:sp>
      <p:sp>
        <p:nvSpPr>
          <p:cNvPr id="27" name="Slide Number Placeholder 26"/>
          <p:cNvSpPr>
            <a:spLocks noGrp="1"/>
          </p:cNvSpPr>
          <p:nvPr>
            <p:ph type="sldNum" sz="quarter" idx="12"/>
          </p:nvPr>
        </p:nvSpPr>
        <p:spPr/>
        <p:txBody>
          <a:bodyPr/>
          <a:lstStyle/>
          <a:p>
            <a:fld id="{F53F27C5-C954-4568-A9DF-C33CD1EB6BC1}" type="slidenum">
              <a:rPr lang="en-GB" smtClean="0">
                <a:solidFill>
                  <a:srgbClr val="DBF5F9">
                    <a:shade val="90000"/>
                  </a:srgbClr>
                </a:solidFill>
              </a:rPr>
              <a:pPr/>
              <a:t>‹#›</a:t>
            </a:fld>
            <a:endParaRPr lang="en-GB">
              <a:solidFill>
                <a:srgbClr val="DBF5F9">
                  <a:shade val="90000"/>
                </a:srgbClr>
              </a:solidFill>
            </a:endParaRPr>
          </a:p>
        </p:txBody>
      </p:sp>
    </p:spTree>
    <p:extLst>
      <p:ext uri="{BB962C8B-B14F-4D97-AF65-F5344CB8AC3E}">
        <p14:creationId xmlns:p14="http://schemas.microsoft.com/office/powerpoint/2010/main" val="4256856291"/>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213A3D8-8B7A-4055-8915-760A7F1C7A41}" type="datetimeFigureOut">
              <a:rPr lang="en-GB" smtClean="0">
                <a:solidFill>
                  <a:srgbClr val="04617B">
                    <a:shade val="90000"/>
                  </a:srgbClr>
                </a:solidFill>
              </a:rPr>
              <a:pPr/>
              <a:t>27/10/2018</a:t>
            </a:fld>
            <a:endParaRPr lang="en-GB">
              <a:solidFill>
                <a:srgbClr val="04617B">
                  <a:shade val="90000"/>
                </a:srgbClr>
              </a:solidFill>
            </a:endParaRPr>
          </a:p>
        </p:txBody>
      </p:sp>
      <p:sp>
        <p:nvSpPr>
          <p:cNvPr id="5" name="Footer Placeholder 4"/>
          <p:cNvSpPr>
            <a:spLocks noGrp="1"/>
          </p:cNvSpPr>
          <p:nvPr>
            <p:ph type="ftr" sz="quarter" idx="11"/>
          </p:nvPr>
        </p:nvSpPr>
        <p:spPr/>
        <p:txBody>
          <a:bodyPr/>
          <a:lstStyle/>
          <a:p>
            <a:endParaRPr lang="en-GB">
              <a:solidFill>
                <a:srgbClr val="04617B">
                  <a:shade val="90000"/>
                </a:srgbClr>
              </a:solidFill>
            </a:endParaRPr>
          </a:p>
        </p:txBody>
      </p:sp>
      <p:sp>
        <p:nvSpPr>
          <p:cNvPr id="6" name="Slide Number Placeholder 5"/>
          <p:cNvSpPr>
            <a:spLocks noGrp="1"/>
          </p:cNvSpPr>
          <p:nvPr>
            <p:ph type="sldNum" sz="quarter" idx="12"/>
          </p:nvPr>
        </p:nvSpPr>
        <p:spPr/>
        <p:txBody>
          <a:bodyPr/>
          <a:lstStyle/>
          <a:p>
            <a:fld id="{F53F27C5-C954-4568-A9DF-C33CD1EB6BC1}" type="slidenum">
              <a:rPr lang="en-GB" smtClean="0">
                <a:solidFill>
                  <a:srgbClr val="04617B">
                    <a:shade val="90000"/>
                  </a:srgbClr>
                </a:solidFill>
              </a:rPr>
              <a:pPr/>
              <a:t>‹#›</a:t>
            </a:fld>
            <a:endParaRPr lang="en-GB">
              <a:solidFill>
                <a:srgbClr val="04617B">
                  <a:shade val="90000"/>
                </a:srgbClr>
              </a:solidFill>
            </a:endParaRPr>
          </a:p>
        </p:txBody>
      </p:sp>
    </p:spTree>
    <p:extLst>
      <p:ext uri="{BB962C8B-B14F-4D97-AF65-F5344CB8AC3E}">
        <p14:creationId xmlns:p14="http://schemas.microsoft.com/office/powerpoint/2010/main" val="37336211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C213A3D8-8B7A-4055-8915-760A7F1C7A41}" type="datetimeFigureOut">
              <a:rPr lang="en-GB" smtClean="0">
                <a:solidFill>
                  <a:srgbClr val="DBF5F9">
                    <a:shade val="90000"/>
                  </a:srgbClr>
                </a:solidFill>
              </a:rPr>
              <a:pPr/>
              <a:t>27/10/2018</a:t>
            </a:fld>
            <a:endParaRPr lang="en-GB">
              <a:solidFill>
                <a:srgbClr val="DBF5F9">
                  <a:shade val="90000"/>
                </a:srgbClr>
              </a:solidFill>
            </a:endParaRPr>
          </a:p>
        </p:txBody>
      </p:sp>
      <p:sp>
        <p:nvSpPr>
          <p:cNvPr id="5" name="Footer Placeholder 4"/>
          <p:cNvSpPr>
            <a:spLocks noGrp="1"/>
          </p:cNvSpPr>
          <p:nvPr>
            <p:ph type="ftr" sz="quarter" idx="11"/>
          </p:nvPr>
        </p:nvSpPr>
        <p:spPr/>
        <p:txBody>
          <a:bodyPr/>
          <a:lstStyle/>
          <a:p>
            <a:endParaRPr lang="en-GB">
              <a:solidFill>
                <a:srgbClr val="DBF5F9">
                  <a:shade val="90000"/>
                </a:srgbClr>
              </a:solidFill>
            </a:endParaRPr>
          </a:p>
        </p:txBody>
      </p:sp>
      <p:sp>
        <p:nvSpPr>
          <p:cNvPr id="6" name="Slide Number Placeholder 5"/>
          <p:cNvSpPr>
            <a:spLocks noGrp="1"/>
          </p:cNvSpPr>
          <p:nvPr>
            <p:ph type="sldNum" sz="quarter" idx="12"/>
          </p:nvPr>
        </p:nvSpPr>
        <p:spPr/>
        <p:txBody>
          <a:bodyPr/>
          <a:lstStyle/>
          <a:p>
            <a:fld id="{F53F27C5-C954-4568-A9DF-C33CD1EB6BC1}" type="slidenum">
              <a:rPr lang="en-GB" smtClean="0">
                <a:solidFill>
                  <a:srgbClr val="DBF5F9">
                    <a:shade val="90000"/>
                  </a:srgbClr>
                </a:solidFill>
              </a:rPr>
              <a:pPr/>
              <a:t>‹#›</a:t>
            </a:fld>
            <a:endParaRPr lang="en-GB">
              <a:solidFill>
                <a:srgbClr val="DBF5F9">
                  <a:shade val="90000"/>
                </a:srgbClr>
              </a:solidFill>
            </a:endParaRPr>
          </a:p>
        </p:txBody>
      </p:sp>
    </p:spTree>
    <p:extLst>
      <p:ext uri="{BB962C8B-B14F-4D97-AF65-F5344CB8AC3E}">
        <p14:creationId xmlns:p14="http://schemas.microsoft.com/office/powerpoint/2010/main" val="428124295"/>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213A3D8-8B7A-4055-8915-760A7F1C7A41}" type="datetimeFigureOut">
              <a:rPr lang="en-GB" smtClean="0">
                <a:solidFill>
                  <a:srgbClr val="04617B">
                    <a:shade val="90000"/>
                  </a:srgbClr>
                </a:solidFill>
              </a:rPr>
              <a:pPr/>
              <a:t>27/10/2018</a:t>
            </a:fld>
            <a:endParaRPr lang="en-GB">
              <a:solidFill>
                <a:srgbClr val="04617B">
                  <a:shade val="90000"/>
                </a:srgbClr>
              </a:solidFill>
            </a:endParaRPr>
          </a:p>
        </p:txBody>
      </p:sp>
      <p:sp>
        <p:nvSpPr>
          <p:cNvPr id="6" name="Footer Placeholder 5"/>
          <p:cNvSpPr>
            <a:spLocks noGrp="1"/>
          </p:cNvSpPr>
          <p:nvPr>
            <p:ph type="ftr" sz="quarter" idx="11"/>
          </p:nvPr>
        </p:nvSpPr>
        <p:spPr/>
        <p:txBody>
          <a:bodyPr/>
          <a:lstStyle/>
          <a:p>
            <a:endParaRPr lang="en-GB">
              <a:solidFill>
                <a:srgbClr val="04617B">
                  <a:shade val="90000"/>
                </a:srgbClr>
              </a:solidFill>
            </a:endParaRPr>
          </a:p>
        </p:txBody>
      </p:sp>
      <p:sp>
        <p:nvSpPr>
          <p:cNvPr id="7" name="Slide Number Placeholder 6"/>
          <p:cNvSpPr>
            <a:spLocks noGrp="1"/>
          </p:cNvSpPr>
          <p:nvPr>
            <p:ph type="sldNum" sz="quarter" idx="12"/>
          </p:nvPr>
        </p:nvSpPr>
        <p:spPr/>
        <p:txBody>
          <a:bodyPr/>
          <a:lstStyle/>
          <a:p>
            <a:fld id="{F53F27C5-C954-4568-A9DF-C33CD1EB6BC1}" type="slidenum">
              <a:rPr lang="en-GB" smtClean="0">
                <a:solidFill>
                  <a:srgbClr val="04617B">
                    <a:shade val="90000"/>
                  </a:srgbClr>
                </a:solidFill>
              </a:rPr>
              <a:pPr/>
              <a:t>‹#›</a:t>
            </a:fld>
            <a:endParaRPr lang="en-GB">
              <a:solidFill>
                <a:srgbClr val="04617B">
                  <a:shade val="90000"/>
                </a:srgbClr>
              </a:solidFill>
            </a:endParaRPr>
          </a:p>
        </p:txBody>
      </p:sp>
    </p:spTree>
    <p:extLst>
      <p:ext uri="{BB962C8B-B14F-4D97-AF65-F5344CB8AC3E}">
        <p14:creationId xmlns:p14="http://schemas.microsoft.com/office/powerpoint/2010/main" val="16965741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C213A3D8-8B7A-4055-8915-760A7F1C7A41}" type="datetimeFigureOut">
              <a:rPr lang="en-GB" smtClean="0">
                <a:solidFill>
                  <a:srgbClr val="04617B">
                    <a:shade val="90000"/>
                  </a:srgbClr>
                </a:solidFill>
              </a:rPr>
              <a:pPr/>
              <a:t>27/10/2018</a:t>
            </a:fld>
            <a:endParaRPr lang="en-GB">
              <a:solidFill>
                <a:srgbClr val="04617B">
                  <a:shade val="90000"/>
                </a:srgbClr>
              </a:solidFill>
            </a:endParaRPr>
          </a:p>
        </p:txBody>
      </p:sp>
      <p:sp>
        <p:nvSpPr>
          <p:cNvPr id="8" name="Footer Placeholder 7"/>
          <p:cNvSpPr>
            <a:spLocks noGrp="1"/>
          </p:cNvSpPr>
          <p:nvPr>
            <p:ph type="ftr" sz="quarter" idx="11"/>
          </p:nvPr>
        </p:nvSpPr>
        <p:spPr/>
        <p:txBody>
          <a:bodyPr/>
          <a:lstStyle/>
          <a:p>
            <a:endParaRPr lang="en-GB">
              <a:solidFill>
                <a:srgbClr val="04617B">
                  <a:shade val="90000"/>
                </a:srgbClr>
              </a:solidFill>
            </a:endParaRPr>
          </a:p>
        </p:txBody>
      </p:sp>
      <p:sp>
        <p:nvSpPr>
          <p:cNvPr id="9" name="Slide Number Placeholder 8"/>
          <p:cNvSpPr>
            <a:spLocks noGrp="1"/>
          </p:cNvSpPr>
          <p:nvPr>
            <p:ph type="sldNum" sz="quarter" idx="12"/>
          </p:nvPr>
        </p:nvSpPr>
        <p:spPr/>
        <p:txBody>
          <a:bodyPr/>
          <a:lstStyle/>
          <a:p>
            <a:fld id="{F53F27C5-C954-4568-A9DF-C33CD1EB6BC1}" type="slidenum">
              <a:rPr lang="en-GB" smtClean="0">
                <a:solidFill>
                  <a:srgbClr val="04617B">
                    <a:shade val="90000"/>
                  </a:srgbClr>
                </a:solidFill>
              </a:rPr>
              <a:pPr/>
              <a:t>‹#›</a:t>
            </a:fld>
            <a:endParaRPr lang="en-GB">
              <a:solidFill>
                <a:srgbClr val="04617B">
                  <a:shade val="90000"/>
                </a:srgbClr>
              </a:solidFill>
            </a:endParaRPr>
          </a:p>
        </p:txBody>
      </p:sp>
    </p:spTree>
    <p:extLst>
      <p:ext uri="{BB962C8B-B14F-4D97-AF65-F5344CB8AC3E}">
        <p14:creationId xmlns:p14="http://schemas.microsoft.com/office/powerpoint/2010/main" val="8886693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213A3D8-8B7A-4055-8915-760A7F1C7A41}" type="datetimeFigureOut">
              <a:rPr lang="en-GB" smtClean="0">
                <a:solidFill>
                  <a:srgbClr val="04617B">
                    <a:shade val="90000"/>
                  </a:srgbClr>
                </a:solidFill>
              </a:rPr>
              <a:pPr/>
              <a:t>27/10/2018</a:t>
            </a:fld>
            <a:endParaRPr lang="en-GB">
              <a:solidFill>
                <a:srgbClr val="04617B">
                  <a:shade val="90000"/>
                </a:srgbClr>
              </a:solidFill>
            </a:endParaRPr>
          </a:p>
        </p:txBody>
      </p:sp>
      <p:sp>
        <p:nvSpPr>
          <p:cNvPr id="4" name="Footer Placeholder 3"/>
          <p:cNvSpPr>
            <a:spLocks noGrp="1"/>
          </p:cNvSpPr>
          <p:nvPr>
            <p:ph type="ftr" sz="quarter" idx="11"/>
          </p:nvPr>
        </p:nvSpPr>
        <p:spPr/>
        <p:txBody>
          <a:bodyPr/>
          <a:lstStyle/>
          <a:p>
            <a:endParaRPr lang="en-GB">
              <a:solidFill>
                <a:srgbClr val="04617B">
                  <a:shade val="90000"/>
                </a:srgbClr>
              </a:solidFill>
            </a:endParaRPr>
          </a:p>
        </p:txBody>
      </p:sp>
      <p:sp>
        <p:nvSpPr>
          <p:cNvPr id="5" name="Slide Number Placeholder 4"/>
          <p:cNvSpPr>
            <a:spLocks noGrp="1"/>
          </p:cNvSpPr>
          <p:nvPr>
            <p:ph type="sldNum" sz="quarter" idx="12"/>
          </p:nvPr>
        </p:nvSpPr>
        <p:spPr/>
        <p:txBody>
          <a:bodyPr/>
          <a:lstStyle/>
          <a:p>
            <a:fld id="{F53F27C5-C954-4568-A9DF-C33CD1EB6BC1}" type="slidenum">
              <a:rPr lang="en-GB" smtClean="0">
                <a:solidFill>
                  <a:srgbClr val="04617B">
                    <a:shade val="90000"/>
                  </a:srgbClr>
                </a:solidFill>
              </a:rPr>
              <a:pPr/>
              <a:t>‹#›</a:t>
            </a:fld>
            <a:endParaRPr lang="en-GB">
              <a:solidFill>
                <a:srgbClr val="04617B">
                  <a:shade val="90000"/>
                </a:srgbClr>
              </a:solidFill>
            </a:endParaRPr>
          </a:p>
        </p:txBody>
      </p:sp>
    </p:spTree>
    <p:extLst>
      <p:ext uri="{BB962C8B-B14F-4D97-AF65-F5344CB8AC3E}">
        <p14:creationId xmlns:p14="http://schemas.microsoft.com/office/powerpoint/2010/main" val="9107516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13A3D8-8B7A-4055-8915-760A7F1C7A41}" type="datetimeFigureOut">
              <a:rPr lang="en-GB" smtClean="0">
                <a:solidFill>
                  <a:srgbClr val="04617B">
                    <a:shade val="90000"/>
                  </a:srgbClr>
                </a:solidFill>
              </a:rPr>
              <a:pPr/>
              <a:t>27/10/2018</a:t>
            </a:fld>
            <a:endParaRPr lang="en-GB">
              <a:solidFill>
                <a:srgbClr val="04617B">
                  <a:shade val="90000"/>
                </a:srgbClr>
              </a:solidFill>
            </a:endParaRPr>
          </a:p>
        </p:txBody>
      </p:sp>
      <p:sp>
        <p:nvSpPr>
          <p:cNvPr id="3" name="Footer Placeholder 2"/>
          <p:cNvSpPr>
            <a:spLocks noGrp="1"/>
          </p:cNvSpPr>
          <p:nvPr>
            <p:ph type="ftr" sz="quarter" idx="11"/>
          </p:nvPr>
        </p:nvSpPr>
        <p:spPr/>
        <p:txBody>
          <a:bodyPr/>
          <a:lstStyle/>
          <a:p>
            <a:endParaRPr lang="en-GB">
              <a:solidFill>
                <a:srgbClr val="04617B">
                  <a:shade val="90000"/>
                </a:srgbClr>
              </a:solidFill>
            </a:endParaRPr>
          </a:p>
        </p:txBody>
      </p:sp>
      <p:sp>
        <p:nvSpPr>
          <p:cNvPr id="4" name="Slide Number Placeholder 3"/>
          <p:cNvSpPr>
            <a:spLocks noGrp="1"/>
          </p:cNvSpPr>
          <p:nvPr>
            <p:ph type="sldNum" sz="quarter" idx="12"/>
          </p:nvPr>
        </p:nvSpPr>
        <p:spPr/>
        <p:txBody>
          <a:bodyPr/>
          <a:lstStyle/>
          <a:p>
            <a:fld id="{F53F27C5-C954-4568-A9DF-C33CD1EB6BC1}" type="slidenum">
              <a:rPr lang="en-GB" smtClean="0">
                <a:solidFill>
                  <a:srgbClr val="04617B">
                    <a:shade val="90000"/>
                  </a:srgbClr>
                </a:solidFill>
              </a:rPr>
              <a:pPr/>
              <a:t>‹#›</a:t>
            </a:fld>
            <a:endParaRPr lang="en-GB">
              <a:solidFill>
                <a:srgbClr val="04617B">
                  <a:shade val="90000"/>
                </a:srgbClr>
              </a:solidFill>
            </a:endParaRPr>
          </a:p>
        </p:txBody>
      </p:sp>
    </p:spTree>
    <p:extLst>
      <p:ext uri="{BB962C8B-B14F-4D97-AF65-F5344CB8AC3E}">
        <p14:creationId xmlns:p14="http://schemas.microsoft.com/office/powerpoint/2010/main" val="20748201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213A3D8-8B7A-4055-8915-760A7F1C7A41}" type="datetimeFigureOut">
              <a:rPr lang="en-GB" smtClean="0">
                <a:solidFill>
                  <a:srgbClr val="04617B">
                    <a:shade val="90000"/>
                  </a:srgbClr>
                </a:solidFill>
              </a:rPr>
              <a:pPr/>
              <a:t>27/10/2018</a:t>
            </a:fld>
            <a:endParaRPr lang="en-GB">
              <a:solidFill>
                <a:srgbClr val="04617B">
                  <a:shade val="90000"/>
                </a:srgbClr>
              </a:solidFill>
            </a:endParaRPr>
          </a:p>
        </p:txBody>
      </p:sp>
      <p:sp>
        <p:nvSpPr>
          <p:cNvPr id="6" name="Footer Placeholder 5"/>
          <p:cNvSpPr>
            <a:spLocks noGrp="1"/>
          </p:cNvSpPr>
          <p:nvPr>
            <p:ph type="ftr" sz="quarter" idx="11"/>
          </p:nvPr>
        </p:nvSpPr>
        <p:spPr/>
        <p:txBody>
          <a:bodyPr/>
          <a:lstStyle/>
          <a:p>
            <a:endParaRPr lang="en-GB">
              <a:solidFill>
                <a:srgbClr val="04617B">
                  <a:shade val="90000"/>
                </a:srgbClr>
              </a:solidFill>
            </a:endParaRPr>
          </a:p>
        </p:txBody>
      </p:sp>
      <p:sp>
        <p:nvSpPr>
          <p:cNvPr id="7" name="Slide Number Placeholder 6"/>
          <p:cNvSpPr>
            <a:spLocks noGrp="1"/>
          </p:cNvSpPr>
          <p:nvPr>
            <p:ph type="sldNum" sz="quarter" idx="12"/>
          </p:nvPr>
        </p:nvSpPr>
        <p:spPr/>
        <p:txBody>
          <a:bodyPr/>
          <a:lstStyle/>
          <a:p>
            <a:fld id="{F53F27C5-C954-4568-A9DF-C33CD1EB6BC1}" type="slidenum">
              <a:rPr lang="en-GB" smtClean="0">
                <a:solidFill>
                  <a:srgbClr val="04617B">
                    <a:shade val="90000"/>
                  </a:srgbClr>
                </a:solidFill>
              </a:rPr>
              <a:pPr/>
              <a:t>‹#›</a:t>
            </a:fld>
            <a:endParaRPr lang="en-GB">
              <a:solidFill>
                <a:srgbClr val="04617B">
                  <a:shade val="90000"/>
                </a:srgbClr>
              </a:solidFill>
            </a:endParaRPr>
          </a:p>
        </p:txBody>
      </p:sp>
    </p:spTree>
    <p:extLst>
      <p:ext uri="{BB962C8B-B14F-4D97-AF65-F5344CB8AC3E}">
        <p14:creationId xmlns:p14="http://schemas.microsoft.com/office/powerpoint/2010/main" val="8461056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213A3D8-8B7A-4055-8915-760A7F1C7A41}" type="datetimeFigureOut">
              <a:rPr lang="en-GB" smtClean="0">
                <a:solidFill>
                  <a:srgbClr val="04617B">
                    <a:shade val="90000"/>
                  </a:srgbClr>
                </a:solidFill>
              </a:rPr>
              <a:pPr/>
              <a:t>27/10/2018</a:t>
            </a:fld>
            <a:endParaRPr lang="en-GB">
              <a:solidFill>
                <a:srgbClr val="04617B">
                  <a:shade val="90000"/>
                </a:srgbClr>
              </a:solidFill>
            </a:endParaRPr>
          </a:p>
        </p:txBody>
      </p:sp>
      <p:sp>
        <p:nvSpPr>
          <p:cNvPr id="6" name="Footer Placeholder 5"/>
          <p:cNvSpPr>
            <a:spLocks noGrp="1"/>
          </p:cNvSpPr>
          <p:nvPr>
            <p:ph type="ftr" sz="quarter" idx="11"/>
          </p:nvPr>
        </p:nvSpPr>
        <p:spPr/>
        <p:txBody>
          <a:bodyPr/>
          <a:lstStyle/>
          <a:p>
            <a:endParaRPr lang="en-GB">
              <a:solidFill>
                <a:srgbClr val="04617B">
                  <a:shade val="90000"/>
                </a:srgbClr>
              </a:solidFill>
            </a:endParaRPr>
          </a:p>
        </p:txBody>
      </p:sp>
      <p:sp>
        <p:nvSpPr>
          <p:cNvPr id="7" name="Slide Number Placeholder 6"/>
          <p:cNvSpPr>
            <a:spLocks noGrp="1"/>
          </p:cNvSpPr>
          <p:nvPr>
            <p:ph type="sldNum" sz="quarter" idx="12"/>
          </p:nvPr>
        </p:nvSpPr>
        <p:spPr>
          <a:xfrm>
            <a:off x="8077200" y="6356350"/>
            <a:ext cx="609600" cy="365125"/>
          </a:xfrm>
        </p:spPr>
        <p:txBody>
          <a:bodyPr/>
          <a:lstStyle/>
          <a:p>
            <a:fld id="{F53F27C5-C954-4568-A9DF-C33CD1EB6BC1}" type="slidenum">
              <a:rPr lang="en-GB" smtClean="0">
                <a:solidFill>
                  <a:srgbClr val="04617B">
                    <a:shade val="90000"/>
                  </a:srgbClr>
                </a:solidFill>
              </a:rPr>
              <a:pPr/>
              <a:t>‹#›</a:t>
            </a:fld>
            <a:endParaRPr lang="en-GB">
              <a:solidFill>
                <a:srgbClr val="04617B">
                  <a:shade val="90000"/>
                </a:srgbClr>
              </a:solidFill>
            </a:endParaRP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Tree>
    <p:extLst>
      <p:ext uri="{BB962C8B-B14F-4D97-AF65-F5344CB8AC3E}">
        <p14:creationId xmlns:p14="http://schemas.microsoft.com/office/powerpoint/2010/main" val="14444725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213A3D8-8B7A-4055-8915-760A7F1C7A41}" type="datetimeFigureOut">
              <a:rPr lang="en-GB" smtClean="0">
                <a:solidFill>
                  <a:srgbClr val="04617B">
                    <a:shade val="90000"/>
                  </a:srgbClr>
                </a:solidFill>
              </a:rPr>
              <a:pPr/>
              <a:t>27/10/2018</a:t>
            </a:fld>
            <a:endParaRPr lang="en-GB">
              <a:solidFill>
                <a:srgbClr val="04617B">
                  <a:shade val="90000"/>
                </a:srgbClr>
              </a:solidFill>
            </a:endParaRPr>
          </a:p>
        </p:txBody>
      </p:sp>
      <p:sp>
        <p:nvSpPr>
          <p:cNvPr id="5" name="Footer Placeholder 4"/>
          <p:cNvSpPr>
            <a:spLocks noGrp="1"/>
          </p:cNvSpPr>
          <p:nvPr>
            <p:ph type="ftr" sz="quarter" idx="11"/>
          </p:nvPr>
        </p:nvSpPr>
        <p:spPr/>
        <p:txBody>
          <a:bodyPr/>
          <a:lstStyle/>
          <a:p>
            <a:endParaRPr lang="en-GB">
              <a:solidFill>
                <a:srgbClr val="04617B">
                  <a:shade val="90000"/>
                </a:srgbClr>
              </a:solidFill>
            </a:endParaRPr>
          </a:p>
        </p:txBody>
      </p:sp>
      <p:sp>
        <p:nvSpPr>
          <p:cNvPr id="6" name="Slide Number Placeholder 5"/>
          <p:cNvSpPr>
            <a:spLocks noGrp="1"/>
          </p:cNvSpPr>
          <p:nvPr>
            <p:ph type="sldNum" sz="quarter" idx="12"/>
          </p:nvPr>
        </p:nvSpPr>
        <p:spPr/>
        <p:txBody>
          <a:bodyPr/>
          <a:lstStyle/>
          <a:p>
            <a:fld id="{F53F27C5-C954-4568-A9DF-C33CD1EB6BC1}" type="slidenum">
              <a:rPr lang="en-GB" smtClean="0">
                <a:solidFill>
                  <a:srgbClr val="04617B">
                    <a:shade val="90000"/>
                  </a:srgbClr>
                </a:solidFill>
              </a:rPr>
              <a:pPr/>
              <a:t>‹#›</a:t>
            </a:fld>
            <a:endParaRPr lang="en-GB">
              <a:solidFill>
                <a:srgbClr val="04617B">
                  <a:shade val="90000"/>
                </a:srgbClr>
              </a:solidFill>
            </a:endParaRPr>
          </a:p>
        </p:txBody>
      </p:sp>
    </p:spTree>
    <p:extLst>
      <p:ext uri="{BB962C8B-B14F-4D97-AF65-F5344CB8AC3E}">
        <p14:creationId xmlns:p14="http://schemas.microsoft.com/office/powerpoint/2010/main" val="9555568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213A3D8-8B7A-4055-8915-760A7F1C7A41}" type="datetimeFigureOut">
              <a:rPr lang="en-GB" smtClean="0">
                <a:solidFill>
                  <a:srgbClr val="04617B">
                    <a:shade val="90000"/>
                  </a:srgbClr>
                </a:solidFill>
              </a:rPr>
              <a:pPr/>
              <a:t>27/10/2018</a:t>
            </a:fld>
            <a:endParaRPr lang="en-GB">
              <a:solidFill>
                <a:srgbClr val="04617B">
                  <a:shade val="90000"/>
                </a:srgbClr>
              </a:solidFill>
            </a:endParaRPr>
          </a:p>
        </p:txBody>
      </p:sp>
      <p:sp>
        <p:nvSpPr>
          <p:cNvPr id="5" name="Footer Placeholder 4"/>
          <p:cNvSpPr>
            <a:spLocks noGrp="1"/>
          </p:cNvSpPr>
          <p:nvPr>
            <p:ph type="ftr" sz="quarter" idx="11"/>
          </p:nvPr>
        </p:nvSpPr>
        <p:spPr/>
        <p:txBody>
          <a:bodyPr/>
          <a:lstStyle/>
          <a:p>
            <a:endParaRPr lang="en-GB">
              <a:solidFill>
                <a:srgbClr val="04617B">
                  <a:shade val="90000"/>
                </a:srgbClr>
              </a:solidFill>
            </a:endParaRPr>
          </a:p>
        </p:txBody>
      </p:sp>
      <p:sp>
        <p:nvSpPr>
          <p:cNvPr id="6" name="Slide Number Placeholder 5"/>
          <p:cNvSpPr>
            <a:spLocks noGrp="1"/>
          </p:cNvSpPr>
          <p:nvPr>
            <p:ph type="sldNum" sz="quarter" idx="12"/>
          </p:nvPr>
        </p:nvSpPr>
        <p:spPr/>
        <p:txBody>
          <a:bodyPr/>
          <a:lstStyle/>
          <a:p>
            <a:fld id="{F53F27C5-C954-4568-A9DF-C33CD1EB6BC1}" type="slidenum">
              <a:rPr lang="en-GB" smtClean="0">
                <a:solidFill>
                  <a:srgbClr val="04617B">
                    <a:shade val="90000"/>
                  </a:srgbClr>
                </a:solidFill>
              </a:rPr>
              <a:pPr/>
              <a:t>‹#›</a:t>
            </a:fld>
            <a:endParaRPr lang="en-GB">
              <a:solidFill>
                <a:srgbClr val="04617B">
                  <a:shade val="90000"/>
                </a:srgbClr>
              </a:solidFill>
            </a:endParaRPr>
          </a:p>
        </p:txBody>
      </p:sp>
    </p:spTree>
    <p:extLst>
      <p:ext uri="{BB962C8B-B14F-4D97-AF65-F5344CB8AC3E}">
        <p14:creationId xmlns:p14="http://schemas.microsoft.com/office/powerpoint/2010/main" val="37586117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9" name="Title 28"/>
          <p:cNvSpPr>
            <a:spLocks noGrp="1"/>
          </p:cNvSpPr>
          <p:nvPr>
            <p:ph type="ctrTitle"/>
          </p:nvPr>
        </p:nvSpPr>
        <p:spPr>
          <a:xfrm>
            <a:off x="381000" y="4853411"/>
            <a:ext cx="8458200" cy="1222375"/>
          </a:xfrm>
        </p:spPr>
        <p:txBody>
          <a:bodyPr anchor="t"/>
          <a:lstStyle/>
          <a:p>
            <a:r>
              <a:rPr kumimoji="0" lang="en-US"/>
              <a:t>Click to edit Master title style</a:t>
            </a:r>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16" name="Date Placeholder 15"/>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2" name="Footer Placeholder 1"/>
          <p:cNvSpPr>
            <a:spLocks noGrp="1"/>
          </p:cNvSpPr>
          <p:nvPr>
            <p:ph type="ftr" sz="quarter" idx="11"/>
          </p:nvPr>
        </p:nvSpPr>
        <p:spPr/>
        <p:txBody>
          <a:bodyPr/>
          <a:lstStyle/>
          <a:p>
            <a:endParaRPr lang="en-IE">
              <a:solidFill>
                <a:srgbClr val="F0A22E">
                  <a:shade val="75000"/>
                </a:srgbClr>
              </a:solidFill>
            </a:endParaRPr>
          </a:p>
        </p:txBody>
      </p:sp>
      <p:sp>
        <p:nvSpPr>
          <p:cNvPr id="15" name="Slide Number Placeholder 14"/>
          <p:cNvSpPr>
            <a:spLocks noGrp="1"/>
          </p:cNvSpPr>
          <p:nvPr>
            <p:ph type="sldNum" sz="quarter" idx="12"/>
          </p:nvPr>
        </p:nvSpPr>
        <p:spPr>
          <a:xfrm>
            <a:off x="8229600" y="6473952"/>
            <a:ext cx="758952" cy="246888"/>
          </a:xfrm>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Tree>
    <p:extLst>
      <p:ext uri="{BB962C8B-B14F-4D97-AF65-F5344CB8AC3E}">
        <p14:creationId xmlns:p14="http://schemas.microsoft.com/office/powerpoint/2010/main" val="267296330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a:t>Click to edit Master title style</a:t>
            </a:r>
          </a:p>
        </p:txBody>
      </p:sp>
      <p:sp>
        <p:nvSpPr>
          <p:cNvPr id="27" name="Content Placeholder 26"/>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19" name="Footer Placeholder 18"/>
          <p:cNvSpPr>
            <a:spLocks noGrp="1"/>
          </p:cNvSpPr>
          <p:nvPr>
            <p:ph type="ftr" sz="quarter" idx="11"/>
          </p:nvPr>
        </p:nvSpPr>
        <p:spPr>
          <a:xfrm>
            <a:off x="3581400" y="76200"/>
            <a:ext cx="2895600" cy="288925"/>
          </a:xfrm>
        </p:spPr>
        <p:txBody>
          <a:bodyPr/>
          <a:lstStyle/>
          <a:p>
            <a:endParaRPr lang="en-IE">
              <a:solidFill>
                <a:srgbClr val="F0A22E">
                  <a:shade val="75000"/>
                </a:srgbClr>
              </a:solidFill>
            </a:endParaRPr>
          </a:p>
        </p:txBody>
      </p:sp>
      <p:sp>
        <p:nvSpPr>
          <p:cNvPr id="16" name="Slide Number Placeholder 15"/>
          <p:cNvSpPr>
            <a:spLocks noGrp="1"/>
          </p:cNvSpPr>
          <p:nvPr>
            <p:ph type="sldNum" sz="quarter" idx="12"/>
          </p:nvPr>
        </p:nvSpPr>
        <p:spPr>
          <a:xfrm>
            <a:off x="8229600" y="6473952"/>
            <a:ext cx="758952" cy="246888"/>
          </a:xfrm>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Tree>
    <p:extLst>
      <p:ext uri="{BB962C8B-B14F-4D97-AF65-F5344CB8AC3E}">
        <p14:creationId xmlns:p14="http://schemas.microsoft.com/office/powerpoint/2010/main" val="9398637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9" name="Date Placeholder 18"/>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11" name="Footer Placeholder 10"/>
          <p:cNvSpPr>
            <a:spLocks noGrp="1"/>
          </p:cNvSpPr>
          <p:nvPr>
            <p:ph type="ftr" sz="quarter" idx="11"/>
          </p:nvPr>
        </p:nvSpPr>
        <p:spPr/>
        <p:txBody>
          <a:bodyPr/>
          <a:lstStyle/>
          <a:p>
            <a:endParaRPr lang="en-IE">
              <a:solidFill>
                <a:srgbClr val="F0A22E">
                  <a:shade val="75000"/>
                </a:srgbClr>
              </a:solidFill>
            </a:endParaRPr>
          </a:p>
        </p:txBody>
      </p:sp>
      <p:sp>
        <p:nvSpPr>
          <p:cNvPr id="16" name="Slide Number Placeholder 15"/>
          <p:cNvSpPr>
            <a:spLocks noGrp="1"/>
          </p:cNvSpPr>
          <p:nvPr>
            <p:ph type="sldNum" sz="quarter" idx="12"/>
          </p:nvPr>
        </p:nvSpPr>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a:t>Click to edit Master title style</a:t>
            </a:r>
          </a:p>
        </p:txBody>
      </p:sp>
    </p:spTree>
    <p:extLst>
      <p:ext uri="{BB962C8B-B14F-4D97-AF65-F5344CB8AC3E}">
        <p14:creationId xmlns:p14="http://schemas.microsoft.com/office/powerpoint/2010/main" val="2919771981"/>
      </p:ext>
    </p:extLst>
  </p:cSld>
  <p:clrMapOvr>
    <a:overrideClrMapping bg1="dk1" tx1="lt1" bg2="dk2" tx2="lt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a:t>Click to edit Master title style</a:t>
            </a:r>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10" name="Footer Placeholder 9"/>
          <p:cNvSpPr>
            <a:spLocks noGrp="1"/>
          </p:cNvSpPr>
          <p:nvPr>
            <p:ph type="ftr" sz="quarter" idx="11"/>
          </p:nvPr>
        </p:nvSpPr>
        <p:spPr/>
        <p:txBody>
          <a:bodyPr/>
          <a:lstStyle/>
          <a:p>
            <a:endParaRPr lang="en-IE">
              <a:solidFill>
                <a:srgbClr val="F0A22E">
                  <a:shade val="75000"/>
                </a:srgbClr>
              </a:solidFill>
            </a:endParaRPr>
          </a:p>
        </p:txBody>
      </p:sp>
      <p:sp>
        <p:nvSpPr>
          <p:cNvPr id="31" name="Slide Number Placeholder 30"/>
          <p:cNvSpPr>
            <a:spLocks noGrp="1"/>
          </p:cNvSpPr>
          <p:nvPr>
            <p:ph type="sldNum" sz="quarter" idx="12"/>
          </p:nvPr>
        </p:nvSpPr>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Tree>
    <p:extLst>
      <p:ext uri="{BB962C8B-B14F-4D97-AF65-F5344CB8AC3E}">
        <p14:creationId xmlns:p14="http://schemas.microsoft.com/office/powerpoint/2010/main" val="31053229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a:t>Click to edit Master title style</a:t>
            </a:r>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6" name="Footer Placeholder 5"/>
          <p:cNvSpPr>
            <a:spLocks noGrp="1"/>
          </p:cNvSpPr>
          <p:nvPr>
            <p:ph type="ftr" sz="quarter" idx="11"/>
          </p:nvPr>
        </p:nvSpPr>
        <p:spPr/>
        <p:txBody>
          <a:bodyPr/>
          <a:lstStyle/>
          <a:p>
            <a:endParaRPr lang="en-IE">
              <a:solidFill>
                <a:srgbClr val="F0A22E">
                  <a:shade val="75000"/>
                </a:srgbClr>
              </a:solidFill>
            </a:endParaRPr>
          </a:p>
        </p:txBody>
      </p:sp>
      <p:sp>
        <p:nvSpPr>
          <p:cNvPr id="7" name="Slide Number Placeholder 6"/>
          <p:cNvSpPr>
            <a:spLocks noGrp="1"/>
          </p:cNvSpPr>
          <p:nvPr>
            <p:ph type="sldNum" sz="quarter" idx="12"/>
          </p:nvPr>
        </p:nvSpPr>
        <p:spPr>
          <a:xfrm>
            <a:off x="8229600" y="6477000"/>
            <a:ext cx="762000" cy="246888"/>
          </a:xfrm>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Tree>
    <p:extLst>
      <p:ext uri="{BB962C8B-B14F-4D97-AF65-F5344CB8AC3E}">
        <p14:creationId xmlns:p14="http://schemas.microsoft.com/office/powerpoint/2010/main" val="43330631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a:t>Click to edit Master title style</a:t>
            </a:r>
          </a:p>
        </p:txBody>
      </p:sp>
      <p:sp>
        <p:nvSpPr>
          <p:cNvPr id="12" name="Date Placeholder 11"/>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21" name="Footer Placeholder 20"/>
          <p:cNvSpPr>
            <a:spLocks noGrp="1"/>
          </p:cNvSpPr>
          <p:nvPr>
            <p:ph type="ftr" sz="quarter" idx="11"/>
          </p:nvPr>
        </p:nvSpPr>
        <p:spPr/>
        <p:txBody>
          <a:bodyPr/>
          <a:lstStyle/>
          <a:p>
            <a:endParaRPr lang="en-IE">
              <a:solidFill>
                <a:srgbClr val="F0A22E">
                  <a:shade val="75000"/>
                </a:srgbClr>
              </a:solidFill>
            </a:endParaRPr>
          </a:p>
        </p:txBody>
      </p:sp>
      <p:sp>
        <p:nvSpPr>
          <p:cNvPr id="6" name="Slide Number Placeholder 5"/>
          <p:cNvSpPr>
            <a:spLocks noGrp="1"/>
          </p:cNvSpPr>
          <p:nvPr>
            <p:ph type="sldNum" sz="quarter" idx="12"/>
          </p:nvPr>
        </p:nvSpPr>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Tree>
    <p:extLst>
      <p:ext uri="{BB962C8B-B14F-4D97-AF65-F5344CB8AC3E}">
        <p14:creationId xmlns:p14="http://schemas.microsoft.com/office/powerpoint/2010/main" val="146462749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24" name="Footer Placeholder 23"/>
          <p:cNvSpPr>
            <a:spLocks noGrp="1"/>
          </p:cNvSpPr>
          <p:nvPr>
            <p:ph type="ftr" sz="quarter" idx="11"/>
          </p:nvPr>
        </p:nvSpPr>
        <p:spPr/>
        <p:txBody>
          <a:bodyPr/>
          <a:lstStyle/>
          <a:p>
            <a:endParaRPr lang="en-IE">
              <a:solidFill>
                <a:srgbClr val="F0A22E">
                  <a:shade val="75000"/>
                </a:srgbClr>
              </a:solidFill>
            </a:endParaRPr>
          </a:p>
        </p:txBody>
      </p:sp>
      <p:sp>
        <p:nvSpPr>
          <p:cNvPr id="7" name="Slide Number Placeholder 6"/>
          <p:cNvSpPr>
            <a:spLocks noGrp="1"/>
          </p:cNvSpPr>
          <p:nvPr>
            <p:ph type="sldNum" sz="quarter" idx="12"/>
          </p:nvPr>
        </p:nvSpPr>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Tree>
    <p:extLst>
      <p:ext uri="{BB962C8B-B14F-4D97-AF65-F5344CB8AC3E}">
        <p14:creationId xmlns:p14="http://schemas.microsoft.com/office/powerpoint/2010/main" val="224265692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29" name="Footer Placeholder 28"/>
          <p:cNvSpPr>
            <a:spLocks noGrp="1"/>
          </p:cNvSpPr>
          <p:nvPr>
            <p:ph type="ftr" sz="quarter" idx="11"/>
          </p:nvPr>
        </p:nvSpPr>
        <p:spPr/>
        <p:txBody>
          <a:bodyPr/>
          <a:lstStyle/>
          <a:p>
            <a:endParaRPr lang="en-IE">
              <a:solidFill>
                <a:srgbClr val="F0A22E">
                  <a:shade val="75000"/>
                </a:srgbClr>
              </a:solidFill>
            </a:endParaRPr>
          </a:p>
        </p:txBody>
      </p:sp>
      <p:sp>
        <p:nvSpPr>
          <p:cNvPr id="7" name="Slide Number Placeholder 6"/>
          <p:cNvSpPr>
            <a:spLocks noGrp="1"/>
          </p:cNvSpPr>
          <p:nvPr>
            <p:ph type="sldNum" sz="quarter" idx="12"/>
          </p:nvPr>
        </p:nvSpPr>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Tree>
    <p:extLst>
      <p:ext uri="{BB962C8B-B14F-4D97-AF65-F5344CB8AC3E}">
        <p14:creationId xmlns:p14="http://schemas.microsoft.com/office/powerpoint/2010/main" val="238929483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a:t>Click icon to add picture</a:t>
            </a:r>
            <a:endParaRPr kumimoji="0" lang="en-US" dirty="0"/>
          </a:p>
        </p:txBody>
      </p:sp>
      <p:sp>
        <p:nvSpPr>
          <p:cNvPr id="7" name="Date Placeholder 6"/>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5" name="Footer Placeholder 4"/>
          <p:cNvSpPr>
            <a:spLocks noGrp="1"/>
          </p:cNvSpPr>
          <p:nvPr>
            <p:ph type="ftr" sz="quarter" idx="11"/>
          </p:nvPr>
        </p:nvSpPr>
        <p:spPr/>
        <p:txBody>
          <a:bodyPr/>
          <a:lstStyle/>
          <a:p>
            <a:endParaRPr lang="en-IE">
              <a:solidFill>
                <a:srgbClr val="F0A22E">
                  <a:shade val="75000"/>
                </a:srgbClr>
              </a:solidFill>
            </a:endParaRPr>
          </a:p>
        </p:txBody>
      </p:sp>
      <p:sp>
        <p:nvSpPr>
          <p:cNvPr id="31" name="Slide Number Placeholder 30"/>
          <p:cNvSpPr>
            <a:spLocks noGrp="1"/>
          </p:cNvSpPr>
          <p:nvPr>
            <p:ph type="sldNum" sz="quarter" idx="12"/>
          </p:nvPr>
        </p:nvSpPr>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Tree>
    <p:extLst>
      <p:ext uri="{BB962C8B-B14F-4D97-AF65-F5344CB8AC3E}">
        <p14:creationId xmlns:p14="http://schemas.microsoft.com/office/powerpoint/2010/main" val="30460672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5" name="Footer Placeholder 4"/>
          <p:cNvSpPr>
            <a:spLocks noGrp="1"/>
          </p:cNvSpPr>
          <p:nvPr>
            <p:ph type="ftr" sz="quarter" idx="11"/>
          </p:nvPr>
        </p:nvSpPr>
        <p:spPr/>
        <p:txBody>
          <a:bodyPr/>
          <a:lstStyle/>
          <a:p>
            <a:endParaRPr lang="en-IE">
              <a:solidFill>
                <a:srgbClr val="F0A22E">
                  <a:shade val="75000"/>
                </a:srgbClr>
              </a:solidFill>
            </a:endParaRPr>
          </a:p>
        </p:txBody>
      </p:sp>
      <p:sp>
        <p:nvSpPr>
          <p:cNvPr id="6" name="Slide Number Placeholder 5"/>
          <p:cNvSpPr>
            <a:spLocks noGrp="1"/>
          </p:cNvSpPr>
          <p:nvPr>
            <p:ph type="sldNum" sz="quarter" idx="12"/>
          </p:nvPr>
        </p:nvSpPr>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Tree>
    <p:extLst>
      <p:ext uri="{BB962C8B-B14F-4D97-AF65-F5344CB8AC3E}">
        <p14:creationId xmlns:p14="http://schemas.microsoft.com/office/powerpoint/2010/main" val="240283224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5" name="Footer Placeholder 4"/>
          <p:cNvSpPr>
            <a:spLocks noGrp="1"/>
          </p:cNvSpPr>
          <p:nvPr>
            <p:ph type="ftr" sz="quarter" idx="11"/>
          </p:nvPr>
        </p:nvSpPr>
        <p:spPr/>
        <p:txBody>
          <a:bodyPr/>
          <a:lstStyle/>
          <a:p>
            <a:endParaRPr lang="en-IE">
              <a:solidFill>
                <a:srgbClr val="F0A22E">
                  <a:shade val="75000"/>
                </a:srgbClr>
              </a:solidFill>
            </a:endParaRPr>
          </a:p>
        </p:txBody>
      </p:sp>
      <p:sp>
        <p:nvSpPr>
          <p:cNvPr id="6" name="Slide Number Placeholder 5"/>
          <p:cNvSpPr>
            <a:spLocks noGrp="1"/>
          </p:cNvSpPr>
          <p:nvPr>
            <p:ph type="sldNum" sz="quarter" idx="12"/>
          </p:nvPr>
        </p:nvSpPr>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Tree>
    <p:extLst>
      <p:ext uri="{BB962C8B-B14F-4D97-AF65-F5344CB8AC3E}">
        <p14:creationId xmlns:p14="http://schemas.microsoft.com/office/powerpoint/2010/main" val="20108532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9" name="Title 28"/>
          <p:cNvSpPr>
            <a:spLocks noGrp="1"/>
          </p:cNvSpPr>
          <p:nvPr>
            <p:ph type="ctrTitle"/>
          </p:nvPr>
        </p:nvSpPr>
        <p:spPr>
          <a:xfrm>
            <a:off x="381000" y="4853411"/>
            <a:ext cx="8458200" cy="1222375"/>
          </a:xfrm>
        </p:spPr>
        <p:txBody>
          <a:bodyPr anchor="t"/>
          <a:lstStyle/>
          <a:p>
            <a:r>
              <a:rPr kumimoji="0" lang="en-US"/>
              <a:t>Click to edit Master title style</a:t>
            </a:r>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16" name="Date Placeholder 15"/>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2" name="Footer Placeholder 1"/>
          <p:cNvSpPr>
            <a:spLocks noGrp="1"/>
          </p:cNvSpPr>
          <p:nvPr>
            <p:ph type="ftr" sz="quarter" idx="11"/>
          </p:nvPr>
        </p:nvSpPr>
        <p:spPr/>
        <p:txBody>
          <a:bodyPr/>
          <a:lstStyle/>
          <a:p>
            <a:endParaRPr lang="en-IE">
              <a:solidFill>
                <a:srgbClr val="F0A22E">
                  <a:shade val="75000"/>
                </a:srgbClr>
              </a:solidFill>
            </a:endParaRPr>
          </a:p>
        </p:txBody>
      </p:sp>
      <p:sp>
        <p:nvSpPr>
          <p:cNvPr id="15" name="Slide Number Placeholder 14"/>
          <p:cNvSpPr>
            <a:spLocks noGrp="1"/>
          </p:cNvSpPr>
          <p:nvPr>
            <p:ph type="sldNum" sz="quarter" idx="12"/>
          </p:nvPr>
        </p:nvSpPr>
        <p:spPr>
          <a:xfrm>
            <a:off x="8229600" y="6473952"/>
            <a:ext cx="758952" cy="246888"/>
          </a:xfrm>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Tree>
    <p:extLst>
      <p:ext uri="{BB962C8B-B14F-4D97-AF65-F5344CB8AC3E}">
        <p14:creationId xmlns:p14="http://schemas.microsoft.com/office/powerpoint/2010/main" val="294719031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a:t>Click to edit Master title style</a:t>
            </a:r>
          </a:p>
        </p:txBody>
      </p:sp>
      <p:sp>
        <p:nvSpPr>
          <p:cNvPr id="27" name="Content Placeholder 26"/>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19" name="Footer Placeholder 18"/>
          <p:cNvSpPr>
            <a:spLocks noGrp="1"/>
          </p:cNvSpPr>
          <p:nvPr>
            <p:ph type="ftr" sz="quarter" idx="11"/>
          </p:nvPr>
        </p:nvSpPr>
        <p:spPr>
          <a:xfrm>
            <a:off x="3581400" y="76200"/>
            <a:ext cx="2895600" cy="288925"/>
          </a:xfrm>
        </p:spPr>
        <p:txBody>
          <a:bodyPr/>
          <a:lstStyle/>
          <a:p>
            <a:endParaRPr lang="en-IE">
              <a:solidFill>
                <a:srgbClr val="F0A22E">
                  <a:shade val="75000"/>
                </a:srgbClr>
              </a:solidFill>
            </a:endParaRPr>
          </a:p>
        </p:txBody>
      </p:sp>
      <p:sp>
        <p:nvSpPr>
          <p:cNvPr id="16" name="Slide Number Placeholder 15"/>
          <p:cNvSpPr>
            <a:spLocks noGrp="1"/>
          </p:cNvSpPr>
          <p:nvPr>
            <p:ph type="sldNum" sz="quarter" idx="12"/>
          </p:nvPr>
        </p:nvSpPr>
        <p:spPr>
          <a:xfrm>
            <a:off x="8229600" y="6473952"/>
            <a:ext cx="758952" cy="246888"/>
          </a:xfrm>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Tree>
    <p:extLst>
      <p:ext uri="{BB962C8B-B14F-4D97-AF65-F5344CB8AC3E}">
        <p14:creationId xmlns:p14="http://schemas.microsoft.com/office/powerpoint/2010/main" val="29811736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9" name="Date Placeholder 18"/>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11" name="Footer Placeholder 10"/>
          <p:cNvSpPr>
            <a:spLocks noGrp="1"/>
          </p:cNvSpPr>
          <p:nvPr>
            <p:ph type="ftr" sz="quarter" idx="11"/>
          </p:nvPr>
        </p:nvSpPr>
        <p:spPr/>
        <p:txBody>
          <a:bodyPr/>
          <a:lstStyle/>
          <a:p>
            <a:endParaRPr lang="en-IE">
              <a:solidFill>
                <a:srgbClr val="F0A22E">
                  <a:shade val="75000"/>
                </a:srgbClr>
              </a:solidFill>
            </a:endParaRPr>
          </a:p>
        </p:txBody>
      </p:sp>
      <p:sp>
        <p:nvSpPr>
          <p:cNvPr id="16" name="Slide Number Placeholder 15"/>
          <p:cNvSpPr>
            <a:spLocks noGrp="1"/>
          </p:cNvSpPr>
          <p:nvPr>
            <p:ph type="sldNum" sz="quarter" idx="12"/>
          </p:nvPr>
        </p:nvSpPr>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a:t>Click to edit Master title style</a:t>
            </a:r>
          </a:p>
        </p:txBody>
      </p:sp>
    </p:spTree>
    <p:extLst>
      <p:ext uri="{BB962C8B-B14F-4D97-AF65-F5344CB8AC3E}">
        <p14:creationId xmlns:p14="http://schemas.microsoft.com/office/powerpoint/2010/main" val="18222413"/>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a:t>Click to edit Master title style</a:t>
            </a:r>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10" name="Footer Placeholder 9"/>
          <p:cNvSpPr>
            <a:spLocks noGrp="1"/>
          </p:cNvSpPr>
          <p:nvPr>
            <p:ph type="ftr" sz="quarter" idx="11"/>
          </p:nvPr>
        </p:nvSpPr>
        <p:spPr/>
        <p:txBody>
          <a:bodyPr/>
          <a:lstStyle/>
          <a:p>
            <a:endParaRPr lang="en-IE">
              <a:solidFill>
                <a:srgbClr val="F0A22E">
                  <a:shade val="75000"/>
                </a:srgbClr>
              </a:solidFill>
            </a:endParaRPr>
          </a:p>
        </p:txBody>
      </p:sp>
      <p:sp>
        <p:nvSpPr>
          <p:cNvPr id="31" name="Slide Number Placeholder 30"/>
          <p:cNvSpPr>
            <a:spLocks noGrp="1"/>
          </p:cNvSpPr>
          <p:nvPr>
            <p:ph type="sldNum" sz="quarter" idx="12"/>
          </p:nvPr>
        </p:nvSpPr>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Tree>
    <p:extLst>
      <p:ext uri="{BB962C8B-B14F-4D97-AF65-F5344CB8AC3E}">
        <p14:creationId xmlns:p14="http://schemas.microsoft.com/office/powerpoint/2010/main" val="34797442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a:t>Click to edit Master title style</a:t>
            </a:r>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6" name="Footer Placeholder 5"/>
          <p:cNvSpPr>
            <a:spLocks noGrp="1"/>
          </p:cNvSpPr>
          <p:nvPr>
            <p:ph type="ftr" sz="quarter" idx="11"/>
          </p:nvPr>
        </p:nvSpPr>
        <p:spPr/>
        <p:txBody>
          <a:bodyPr/>
          <a:lstStyle/>
          <a:p>
            <a:endParaRPr lang="en-IE">
              <a:solidFill>
                <a:srgbClr val="F0A22E">
                  <a:shade val="75000"/>
                </a:srgbClr>
              </a:solidFill>
            </a:endParaRPr>
          </a:p>
        </p:txBody>
      </p:sp>
      <p:sp>
        <p:nvSpPr>
          <p:cNvPr id="7" name="Slide Number Placeholder 6"/>
          <p:cNvSpPr>
            <a:spLocks noGrp="1"/>
          </p:cNvSpPr>
          <p:nvPr>
            <p:ph type="sldNum" sz="quarter" idx="12"/>
          </p:nvPr>
        </p:nvSpPr>
        <p:spPr>
          <a:xfrm>
            <a:off x="8229600" y="6477000"/>
            <a:ext cx="762000" cy="246888"/>
          </a:xfrm>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Tree>
    <p:extLst>
      <p:ext uri="{BB962C8B-B14F-4D97-AF65-F5344CB8AC3E}">
        <p14:creationId xmlns:p14="http://schemas.microsoft.com/office/powerpoint/2010/main" val="391807506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a:t>Click to edit Master title style</a:t>
            </a:r>
          </a:p>
        </p:txBody>
      </p:sp>
      <p:sp>
        <p:nvSpPr>
          <p:cNvPr id="12" name="Date Placeholder 11"/>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21" name="Footer Placeholder 20"/>
          <p:cNvSpPr>
            <a:spLocks noGrp="1"/>
          </p:cNvSpPr>
          <p:nvPr>
            <p:ph type="ftr" sz="quarter" idx="11"/>
          </p:nvPr>
        </p:nvSpPr>
        <p:spPr/>
        <p:txBody>
          <a:bodyPr/>
          <a:lstStyle/>
          <a:p>
            <a:endParaRPr lang="en-IE">
              <a:solidFill>
                <a:srgbClr val="F0A22E">
                  <a:shade val="75000"/>
                </a:srgbClr>
              </a:solidFill>
            </a:endParaRPr>
          </a:p>
        </p:txBody>
      </p:sp>
      <p:sp>
        <p:nvSpPr>
          <p:cNvPr id="6" name="Slide Number Placeholder 5"/>
          <p:cNvSpPr>
            <a:spLocks noGrp="1"/>
          </p:cNvSpPr>
          <p:nvPr>
            <p:ph type="sldNum" sz="quarter" idx="12"/>
          </p:nvPr>
        </p:nvSpPr>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Tree>
    <p:extLst>
      <p:ext uri="{BB962C8B-B14F-4D97-AF65-F5344CB8AC3E}">
        <p14:creationId xmlns:p14="http://schemas.microsoft.com/office/powerpoint/2010/main" val="44876710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24" name="Footer Placeholder 23"/>
          <p:cNvSpPr>
            <a:spLocks noGrp="1"/>
          </p:cNvSpPr>
          <p:nvPr>
            <p:ph type="ftr" sz="quarter" idx="11"/>
          </p:nvPr>
        </p:nvSpPr>
        <p:spPr/>
        <p:txBody>
          <a:bodyPr/>
          <a:lstStyle/>
          <a:p>
            <a:endParaRPr lang="en-IE">
              <a:solidFill>
                <a:srgbClr val="F0A22E">
                  <a:shade val="75000"/>
                </a:srgbClr>
              </a:solidFill>
            </a:endParaRPr>
          </a:p>
        </p:txBody>
      </p:sp>
      <p:sp>
        <p:nvSpPr>
          <p:cNvPr id="7" name="Slide Number Placeholder 6"/>
          <p:cNvSpPr>
            <a:spLocks noGrp="1"/>
          </p:cNvSpPr>
          <p:nvPr>
            <p:ph type="sldNum" sz="quarter" idx="12"/>
          </p:nvPr>
        </p:nvSpPr>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Tree>
    <p:extLst>
      <p:ext uri="{BB962C8B-B14F-4D97-AF65-F5344CB8AC3E}">
        <p14:creationId xmlns:p14="http://schemas.microsoft.com/office/powerpoint/2010/main" val="287211667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29" name="Footer Placeholder 28"/>
          <p:cNvSpPr>
            <a:spLocks noGrp="1"/>
          </p:cNvSpPr>
          <p:nvPr>
            <p:ph type="ftr" sz="quarter" idx="11"/>
          </p:nvPr>
        </p:nvSpPr>
        <p:spPr/>
        <p:txBody>
          <a:bodyPr/>
          <a:lstStyle/>
          <a:p>
            <a:endParaRPr lang="en-IE">
              <a:solidFill>
                <a:srgbClr val="F0A22E">
                  <a:shade val="75000"/>
                </a:srgbClr>
              </a:solidFill>
            </a:endParaRPr>
          </a:p>
        </p:txBody>
      </p:sp>
      <p:sp>
        <p:nvSpPr>
          <p:cNvPr id="7" name="Slide Number Placeholder 6"/>
          <p:cNvSpPr>
            <a:spLocks noGrp="1"/>
          </p:cNvSpPr>
          <p:nvPr>
            <p:ph type="sldNum" sz="quarter" idx="12"/>
          </p:nvPr>
        </p:nvSpPr>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Tree>
    <p:extLst>
      <p:ext uri="{BB962C8B-B14F-4D97-AF65-F5344CB8AC3E}">
        <p14:creationId xmlns:p14="http://schemas.microsoft.com/office/powerpoint/2010/main" val="319487669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a:t>Click icon to add picture</a:t>
            </a:r>
            <a:endParaRPr kumimoji="0" lang="en-US" dirty="0"/>
          </a:p>
        </p:txBody>
      </p:sp>
      <p:sp>
        <p:nvSpPr>
          <p:cNvPr id="7" name="Date Placeholder 6"/>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5" name="Footer Placeholder 4"/>
          <p:cNvSpPr>
            <a:spLocks noGrp="1"/>
          </p:cNvSpPr>
          <p:nvPr>
            <p:ph type="ftr" sz="quarter" idx="11"/>
          </p:nvPr>
        </p:nvSpPr>
        <p:spPr/>
        <p:txBody>
          <a:bodyPr/>
          <a:lstStyle/>
          <a:p>
            <a:endParaRPr lang="en-IE">
              <a:solidFill>
                <a:srgbClr val="F0A22E">
                  <a:shade val="75000"/>
                </a:srgbClr>
              </a:solidFill>
            </a:endParaRPr>
          </a:p>
        </p:txBody>
      </p:sp>
      <p:sp>
        <p:nvSpPr>
          <p:cNvPr id="31" name="Slide Number Placeholder 30"/>
          <p:cNvSpPr>
            <a:spLocks noGrp="1"/>
          </p:cNvSpPr>
          <p:nvPr>
            <p:ph type="sldNum" sz="quarter" idx="12"/>
          </p:nvPr>
        </p:nvSpPr>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Tree>
    <p:extLst>
      <p:ext uri="{BB962C8B-B14F-4D97-AF65-F5344CB8AC3E}">
        <p14:creationId xmlns:p14="http://schemas.microsoft.com/office/powerpoint/2010/main" val="390434007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5" name="Footer Placeholder 4"/>
          <p:cNvSpPr>
            <a:spLocks noGrp="1"/>
          </p:cNvSpPr>
          <p:nvPr>
            <p:ph type="ftr" sz="quarter" idx="11"/>
          </p:nvPr>
        </p:nvSpPr>
        <p:spPr/>
        <p:txBody>
          <a:bodyPr/>
          <a:lstStyle/>
          <a:p>
            <a:endParaRPr lang="en-IE">
              <a:solidFill>
                <a:srgbClr val="F0A22E">
                  <a:shade val="75000"/>
                </a:srgbClr>
              </a:solidFill>
            </a:endParaRPr>
          </a:p>
        </p:txBody>
      </p:sp>
      <p:sp>
        <p:nvSpPr>
          <p:cNvPr id="6" name="Slide Number Placeholder 5"/>
          <p:cNvSpPr>
            <a:spLocks noGrp="1"/>
          </p:cNvSpPr>
          <p:nvPr>
            <p:ph type="sldNum" sz="quarter" idx="12"/>
          </p:nvPr>
        </p:nvSpPr>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Tree>
    <p:extLst>
      <p:ext uri="{BB962C8B-B14F-4D97-AF65-F5344CB8AC3E}">
        <p14:creationId xmlns:p14="http://schemas.microsoft.com/office/powerpoint/2010/main" val="255972296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5" name="Footer Placeholder 4"/>
          <p:cNvSpPr>
            <a:spLocks noGrp="1"/>
          </p:cNvSpPr>
          <p:nvPr>
            <p:ph type="ftr" sz="quarter" idx="11"/>
          </p:nvPr>
        </p:nvSpPr>
        <p:spPr/>
        <p:txBody>
          <a:bodyPr/>
          <a:lstStyle/>
          <a:p>
            <a:endParaRPr lang="en-IE">
              <a:solidFill>
                <a:srgbClr val="F0A22E">
                  <a:shade val="75000"/>
                </a:srgbClr>
              </a:solidFill>
            </a:endParaRPr>
          </a:p>
        </p:txBody>
      </p:sp>
      <p:sp>
        <p:nvSpPr>
          <p:cNvPr id="6" name="Slide Number Placeholder 5"/>
          <p:cNvSpPr>
            <a:spLocks noGrp="1"/>
          </p:cNvSpPr>
          <p:nvPr>
            <p:ph type="sldNum" sz="quarter" idx="12"/>
          </p:nvPr>
        </p:nvSpPr>
        <p:spPr/>
        <p:txBody>
          <a:body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Tree>
    <p:extLst>
      <p:ext uri="{BB962C8B-B14F-4D97-AF65-F5344CB8AC3E}">
        <p14:creationId xmlns:p14="http://schemas.microsoft.com/office/powerpoint/2010/main" val="399191733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9418109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slideLayout" Target="../slideLayouts/slideLayout14.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slideLayout" Target="../slideLayouts/slideLayout13.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5" Type="http://schemas.openxmlformats.org/officeDocument/2006/relationships/theme" Target="../theme/theme2.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3.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theme" Target="../theme/theme4.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theme" Target="../theme/theme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80882" y="274638"/>
            <a:ext cx="7005918" cy="1143000"/>
          </a:xfrm>
          <a:prstGeom prst="rect">
            <a:avLst/>
          </a:prstGeom>
        </p:spPr>
        <p:txBody>
          <a:bodyPr vert="horz" lIns="91440" tIns="45720" rIns="91440" bIns="45720" rtlCol="0" anchor="ctr">
            <a:normAutofit/>
          </a:bodyPr>
          <a:lstStyle/>
          <a:p>
            <a:r>
              <a:rPr lang="en-US" dirty="0" smtClean="0"/>
              <a:t>Click to edit Master title style</a:t>
            </a:r>
            <a:endParaRPr lang="en-IE"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E" dirty="0"/>
          </a:p>
        </p:txBody>
      </p:sp>
      <p:pic>
        <p:nvPicPr>
          <p:cNvPr id="2050" name="Picture 2" descr="\\ibcfileserver\Desktop\niall.moore\Desktop\Capture.JPG"/>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0" y="5457825"/>
            <a:ext cx="9157447" cy="1400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2865131"/>
      </p:ext>
    </p:extLst>
  </p:cSld>
  <p:clrMap bg1="lt1" tx1="dk1" bg2="lt2" tx2="dk2" accent1="accent1" accent2="accent2" accent3="accent3" accent4="accent4" accent5="accent5" accent6="accent6" hlink="hlink" folHlink="folHlink"/>
  <p:sldLayoutIdLst>
    <p:sldLayoutId id="2147483649" r:id="rId1"/>
  </p:sldLayoutIdLst>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7500" y="447188"/>
            <a:ext cx="7928999"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607500" y="2184402"/>
            <a:ext cx="7922464"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338636" y="6041363"/>
            <a:ext cx="6483240" cy="365125"/>
          </a:xfrm>
          <a:prstGeom prst="rect">
            <a:avLst/>
          </a:prstGeom>
        </p:spPr>
        <p:txBody>
          <a:bodyPr vert="horz" lIns="91440" tIns="45720" rIns="91440" bIns="45720" rtlCol="0" anchor="b"/>
          <a:lstStyle>
            <a:lvl1pPr algn="l">
              <a:defRPr sz="900">
                <a:solidFill>
                  <a:schemeClr val="tx1"/>
                </a:solidFill>
              </a:defRPr>
            </a:lvl1pPr>
          </a:lstStyle>
          <a:p>
            <a:pPr defTabSz="457200"/>
            <a:endParaRPr lang="en-US" dirty="0">
              <a:solidFill>
                <a:prstClr val="white"/>
              </a:solidFill>
            </a:endParaRPr>
          </a:p>
        </p:txBody>
      </p:sp>
      <p:sp>
        <p:nvSpPr>
          <p:cNvPr id="4" name="Date Placeholder 3"/>
          <p:cNvSpPr>
            <a:spLocks noGrp="1"/>
          </p:cNvSpPr>
          <p:nvPr>
            <p:ph type="dt" sz="half" idx="2"/>
          </p:nvPr>
        </p:nvSpPr>
        <p:spPr>
          <a:xfrm>
            <a:off x="7000969" y="6041363"/>
            <a:ext cx="1007780" cy="365125"/>
          </a:xfrm>
          <a:prstGeom prst="rect">
            <a:avLst/>
          </a:prstGeom>
        </p:spPr>
        <p:txBody>
          <a:bodyPr vert="horz" lIns="91440" tIns="45720" rIns="91440" bIns="45720" rtlCol="0" anchor="b"/>
          <a:lstStyle>
            <a:lvl1pPr algn="r">
              <a:defRPr sz="900">
                <a:solidFill>
                  <a:schemeClr val="tx1"/>
                </a:solidFill>
              </a:defRPr>
            </a:lvl1pPr>
          </a:lstStyle>
          <a:p>
            <a:pPr defTabSz="457200"/>
            <a:fld id="{09B482E8-6E0E-1B4F-B1FD-C69DB9E858D9}" type="datetimeFigureOut">
              <a:rPr lang="en-US" dirty="0">
                <a:solidFill>
                  <a:prstClr val="white"/>
                </a:solidFill>
              </a:rPr>
              <a:pPr defTabSz="457200"/>
              <a:t>10/27/2018</a:t>
            </a:fld>
            <a:endParaRPr lang="en-US" dirty="0">
              <a:solidFill>
                <a:prstClr val="white"/>
              </a:solidFill>
            </a:endParaRPr>
          </a:p>
        </p:txBody>
      </p:sp>
      <p:sp>
        <p:nvSpPr>
          <p:cNvPr id="6" name="Slide Number Placeholder 5"/>
          <p:cNvSpPr>
            <a:spLocks noGrp="1"/>
          </p:cNvSpPr>
          <p:nvPr>
            <p:ph type="sldNum" sz="quarter" idx="4"/>
          </p:nvPr>
        </p:nvSpPr>
        <p:spPr>
          <a:xfrm>
            <a:off x="8008749" y="5915889"/>
            <a:ext cx="796616" cy="490599"/>
          </a:xfrm>
          <a:prstGeom prst="rect">
            <a:avLst/>
          </a:prstGeom>
        </p:spPr>
        <p:txBody>
          <a:bodyPr vert="horz" lIns="91440" tIns="45720" rIns="91440" bIns="10800" rtlCol="0" anchor="b"/>
          <a:lstStyle>
            <a:lvl1pPr algn="r">
              <a:defRPr sz="2000">
                <a:solidFill>
                  <a:schemeClr val="accent1"/>
                </a:solidFill>
              </a:defRPr>
            </a:lvl1pPr>
          </a:lstStyle>
          <a:p>
            <a:pPr defTabSz="457200"/>
            <a:fld id="{D57F1E4F-1CFF-5643-939E-217C01CDF565}" type="slidenum">
              <a:rPr lang="en-US" dirty="0">
                <a:solidFill>
                  <a:srgbClr val="00C6BB"/>
                </a:solidFill>
              </a:rPr>
              <a:pPr defTabSz="457200"/>
              <a:t>‹#›</a:t>
            </a:fld>
            <a:endParaRPr lang="en-US" dirty="0">
              <a:solidFill>
                <a:srgbClr val="00C6BB"/>
              </a:solidFill>
            </a:endParaRPr>
          </a:p>
        </p:txBody>
      </p:sp>
    </p:spTree>
    <p:extLst>
      <p:ext uri="{BB962C8B-B14F-4D97-AF65-F5344CB8AC3E}">
        <p14:creationId xmlns:p14="http://schemas.microsoft.com/office/powerpoint/2010/main" val="1943285246"/>
      </p:ext>
    </p:extLst>
  </p:cSld>
  <p:clrMap bg1="dk1" tx1="lt1" bg2="dk2" tx2="lt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C213A3D8-8B7A-4055-8915-760A7F1C7A41}" type="datetimeFigureOut">
              <a:rPr lang="en-GB" smtClean="0">
                <a:solidFill>
                  <a:srgbClr val="04617B">
                    <a:shade val="90000"/>
                  </a:srgbClr>
                </a:solidFill>
              </a:rPr>
              <a:pPr/>
              <a:t>27/10/2018</a:t>
            </a:fld>
            <a:endParaRPr lang="en-GB">
              <a:solidFill>
                <a:srgbClr val="04617B">
                  <a:shade val="90000"/>
                </a:srgbClr>
              </a:solidFill>
            </a:endParaRPr>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solidFill>
                <a:srgbClr val="04617B">
                  <a:shade val="90000"/>
                </a:srgbClr>
              </a:solidFill>
            </a:endParaRPr>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F53F27C5-C954-4568-A9DF-C33CD1EB6BC1}" type="slidenum">
              <a:rPr lang="en-GB" smtClean="0">
                <a:solidFill>
                  <a:srgbClr val="04617B">
                    <a:shade val="90000"/>
                  </a:srgbClr>
                </a:solidFill>
              </a:rPr>
              <a:pPr/>
              <a:t>‹#›</a:t>
            </a:fld>
            <a:endParaRPr lang="en-GB">
              <a:solidFill>
                <a:srgbClr val="04617B">
                  <a:shade val="90000"/>
                </a:srgbClr>
              </a:solidFill>
            </a:endParaRPr>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grpSp>
    </p:spTree>
    <p:extLst>
      <p:ext uri="{BB962C8B-B14F-4D97-AF65-F5344CB8AC3E}">
        <p14:creationId xmlns:p14="http://schemas.microsoft.com/office/powerpoint/2010/main" val="1446552670"/>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en-IE">
              <a:solidFill>
                <a:srgbClr val="F0A22E">
                  <a:shade val="75000"/>
                </a:srgbClr>
              </a:solidFill>
            </a:endParaRPr>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a:t>Click to edit Master title style</a:t>
            </a:r>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Tree>
    <p:extLst>
      <p:ext uri="{BB962C8B-B14F-4D97-AF65-F5344CB8AC3E}">
        <p14:creationId xmlns:p14="http://schemas.microsoft.com/office/powerpoint/2010/main" val="77040390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B6EB4DBD-F304-42C4-9C9D-005D82F99AFE}" type="datetimeFigureOut">
              <a:rPr lang="en-IE" smtClean="0">
                <a:solidFill>
                  <a:srgbClr val="F0A22E">
                    <a:shade val="75000"/>
                  </a:srgbClr>
                </a:solidFill>
              </a:rPr>
              <a:pPr/>
              <a:t>27/10/2018</a:t>
            </a:fld>
            <a:endParaRPr lang="en-IE">
              <a:solidFill>
                <a:srgbClr val="F0A22E">
                  <a:shade val="75000"/>
                </a:srgbClr>
              </a:solidFill>
            </a:endParaRPr>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en-IE">
              <a:solidFill>
                <a:srgbClr val="F0A22E">
                  <a:shade val="75000"/>
                </a:srgbClr>
              </a:solidFill>
            </a:endParaRPr>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47912236-7BA3-40DD-93BC-729FAEF7AEB9}" type="slidenum">
              <a:rPr lang="en-IE" smtClean="0">
                <a:solidFill>
                  <a:srgbClr val="F0A22E">
                    <a:shade val="75000"/>
                  </a:srgbClr>
                </a:solidFill>
              </a:rPr>
              <a:pPr/>
              <a:t>‹#›</a:t>
            </a:fld>
            <a:endParaRPr lang="en-IE">
              <a:solidFill>
                <a:srgbClr val="F0A22E">
                  <a:shade val="75000"/>
                </a:srgbClr>
              </a:solidFill>
            </a:endParaRPr>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a:t>Click to edit Master title style</a:t>
            </a:r>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Tree>
    <p:extLst>
      <p:ext uri="{BB962C8B-B14F-4D97-AF65-F5344CB8AC3E}">
        <p14:creationId xmlns:p14="http://schemas.microsoft.com/office/powerpoint/2010/main" val="4281937552"/>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wmv"/><Relationship Id="rId1" Type="http://schemas.microsoft.com/office/2007/relationships/media" Target="../media/media1.wmv"/><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39.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39.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3.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3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1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4.png"/><Relationship Id="rId1" Type="http://schemas.openxmlformats.org/officeDocument/2006/relationships/slideLayout" Target="../slideLayouts/slideLayout39.xml"/><Relationship Id="rId4" Type="http://schemas.openxmlformats.org/officeDocument/2006/relationships/image" Target="../media/image15.jpeg"/></Relationships>
</file>

<file path=ppt/slides/_rels/slide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6.jpeg"/><Relationship Id="rId1" Type="http://schemas.openxmlformats.org/officeDocument/2006/relationships/slideLayout" Target="../slideLayouts/slideLayout3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2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2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3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9.xml"/></Relationships>
</file>

<file path=ppt/slides/_rels/slide3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9.xml"/></Relationships>
</file>

<file path=ppt/slides/_rels/slide3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9.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2.wmv"/><Relationship Id="rId1" Type="http://schemas.microsoft.com/office/2007/relationships/media" Target="../media/media2.wmv"/><Relationship Id="rId4" Type="http://schemas.openxmlformats.org/officeDocument/2006/relationships/image" Target="../media/image22.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3" Type="http://schemas.openxmlformats.org/officeDocument/2006/relationships/hyperlink" Target="https://www.net-aware.org.uk/?utm_source=google&amp;utm_medium=cpc&amp;utm_campaign=Grant_shareaware2014&amp;utm_term=nspcc_net_aware&amp;gclid=CjwKCAjwu5veBRBBEiwAFTqDwSf4cdS1u3rCNdPqt6o-oW0sDy7mKtRwLCIQQZ7pIj12kHr6gdGRTBoCxQsQAvD_BwE&amp;gclsrc=aw.ds" TargetMode="External"/><Relationship Id="rId2" Type="http://schemas.openxmlformats.org/officeDocument/2006/relationships/hyperlink" Target="https://www.commonsensemedia.org/blog/16-apps-and-websites-kids-are-heading-to-after-facebook" TargetMode="External"/><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3" Type="http://schemas.openxmlformats.org/officeDocument/2006/relationships/hyperlink" Target="https://www.tandfonline.com/doi/full/10.1080/07370024.2018.1437544?scroll=top&amp;needAccess=true" TargetMode="External"/><Relationship Id="rId2" Type="http://schemas.openxmlformats.org/officeDocument/2006/relationships/hyperlink" Target="https://www.bbc.co.uk/news/uk-34204824" TargetMode="External"/><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2" Type="http://schemas.openxmlformats.org/officeDocument/2006/relationships/hyperlink" Target="http://blogs.lse.ac.uk/parenting4digitalfuture/2018/10/10/six-myths-about-children-in-the-digital-age/" TargetMode="External"/><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2" Type="http://schemas.openxmlformats.org/officeDocument/2006/relationships/hyperlink" Target="https://www.childnet.com/blog/free-resources-for-teachers" TargetMode="External"/><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6.xml"/></Relationships>
</file>

<file path=ppt/slides/_rels/slide6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17.xml"/></Relationships>
</file>

<file path=ppt/slides/_rels/slide6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17.xml"/></Relationships>
</file>

<file path=ppt/slides/_rels/slide6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7.xml"/></Relationships>
</file>

<file path=ppt/slides/_rels/slide6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17.xml"/><Relationship Id="rId5" Type="http://schemas.openxmlformats.org/officeDocument/2006/relationships/image" Target="../media/image32.jpeg"/><Relationship Id="rId4" Type="http://schemas.openxmlformats.org/officeDocument/2006/relationships/image" Target="../media/image31.jpeg"/></Relationships>
</file>

<file path=ppt/slides/_rels/slide6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17.xml"/><Relationship Id="rId5" Type="http://schemas.openxmlformats.org/officeDocument/2006/relationships/image" Target="../media/image36.jpeg"/><Relationship Id="rId4" Type="http://schemas.openxmlformats.org/officeDocument/2006/relationships/image" Target="../media/image35.jpeg"/></Relationships>
</file>

<file path=ppt/slides/_rels/slide6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7.xml"/><Relationship Id="rId5" Type="http://schemas.openxmlformats.org/officeDocument/2006/relationships/image" Target="../media/image40.png"/><Relationship Id="rId4" Type="http://schemas.openxmlformats.org/officeDocument/2006/relationships/image" Target="../media/image39.png"/></Relationships>
</file>

<file path=ppt/slides/_rels/slide6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7.xml"/><Relationship Id="rId5" Type="http://schemas.openxmlformats.org/officeDocument/2006/relationships/image" Target="../media/image44.png"/><Relationship Id="rId4" Type="http://schemas.openxmlformats.org/officeDocument/2006/relationships/image" Target="../media/image43.png"/></Relationships>
</file>

<file path=ppt/slides/_rels/slide67.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jpeg"/><Relationship Id="rId1" Type="http://schemas.openxmlformats.org/officeDocument/2006/relationships/slideLayout" Target="../slideLayouts/slideLayout17.xml"/><Relationship Id="rId6" Type="http://schemas.openxmlformats.org/officeDocument/2006/relationships/image" Target="../media/image49.jpeg"/><Relationship Id="rId5" Type="http://schemas.openxmlformats.org/officeDocument/2006/relationships/image" Target="../media/image48.jpeg"/><Relationship Id="rId4" Type="http://schemas.openxmlformats.org/officeDocument/2006/relationships/image" Target="../media/image47.png"/></Relationships>
</file>

<file path=ppt/slides/_rels/slide68.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16.xml"/><Relationship Id="rId6" Type="http://schemas.openxmlformats.org/officeDocument/2006/relationships/image" Target="../media/image55.jpeg"/><Relationship Id="rId5" Type="http://schemas.openxmlformats.org/officeDocument/2006/relationships/image" Target="../media/image54.jpeg"/><Relationship Id="rId4" Type="http://schemas.openxmlformats.org/officeDocument/2006/relationships/image" Target="../media/image53.jpeg"/></Relationships>
</file>

<file path=ppt/slides/_rels/slide6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17.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s>
</file>

<file path=ppt/slides/_rels/slide7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17.xml"/><Relationship Id="rId6" Type="http://schemas.openxmlformats.org/officeDocument/2006/relationships/image" Target="../media/image65.jpeg"/><Relationship Id="rId5" Type="http://schemas.openxmlformats.org/officeDocument/2006/relationships/image" Target="../media/image64.png"/><Relationship Id="rId4" Type="http://schemas.openxmlformats.org/officeDocument/2006/relationships/image" Target="../media/image63.jpeg"/></Relationships>
</file>

<file path=ppt/slides/_rels/slide71.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17.xml"/><Relationship Id="rId5" Type="http://schemas.openxmlformats.org/officeDocument/2006/relationships/image" Target="../media/image69.jpeg"/><Relationship Id="rId4" Type="http://schemas.openxmlformats.org/officeDocument/2006/relationships/image" Target="../media/image68.jpeg"/></Relationships>
</file>

<file path=ppt/slides/_rels/slide72.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17.xml"/><Relationship Id="rId5" Type="http://schemas.openxmlformats.org/officeDocument/2006/relationships/image" Target="../media/image73.jpeg"/><Relationship Id="rId4" Type="http://schemas.openxmlformats.org/officeDocument/2006/relationships/image" Target="../media/image72.jpeg"/></Relationships>
</file>

<file path=ppt/slides/_rels/slide73.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jpeg"/><Relationship Id="rId1" Type="http://schemas.openxmlformats.org/officeDocument/2006/relationships/slideLayout" Target="../slideLayouts/slideLayout17.xml"/><Relationship Id="rId4" Type="http://schemas.openxmlformats.org/officeDocument/2006/relationships/image" Target="../media/image76.jpeg"/></Relationships>
</file>

<file path=ppt/slides/_rels/slide74.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17.xml"/></Relationships>
</file>

<file path=ppt/slides/_rels/slide75.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17.xml"/></Relationships>
</file>

<file path=ppt/slides/_rels/slide76.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17.xml"/></Relationships>
</file>

<file path=ppt/slides/_rels/slide77.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17.xml"/></Relationships>
</file>

<file path=ppt/slides/_rels/slide78.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17.xml"/></Relationships>
</file>

<file path=ppt/slides/_rels/slide79.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3.m4v"/><Relationship Id="rId1" Type="http://schemas.microsoft.com/office/2007/relationships/media" Target="../media/media3.m4v"/><Relationship Id="rId5" Type="http://schemas.openxmlformats.org/officeDocument/2006/relationships/image" Target="../media/image82.png"/><Relationship Id="rId4" Type="http://schemas.openxmlformats.org/officeDocument/2006/relationships/notesSlide" Target="../notesSlides/notesSlide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95400" y="1524000"/>
            <a:ext cx="6400800" cy="3352800"/>
          </a:xfrm>
        </p:spPr>
        <p:txBody>
          <a:bodyPr>
            <a:normAutofit fontScale="70000" lnSpcReduction="20000"/>
          </a:bodyPr>
          <a:lstStyle/>
          <a:p>
            <a:r>
              <a:rPr lang="en-IE" sz="11400" b="1" dirty="0" smtClean="0">
                <a:solidFill>
                  <a:schemeClr val="tx1"/>
                </a:solidFill>
              </a:rPr>
              <a:t>Be Not Afraid</a:t>
            </a:r>
          </a:p>
          <a:p>
            <a:endParaRPr lang="en-IE" b="1" dirty="0" smtClean="0">
              <a:solidFill>
                <a:schemeClr val="tx1"/>
              </a:solidFill>
            </a:endParaRPr>
          </a:p>
          <a:p>
            <a:endParaRPr lang="en-IE" b="1" dirty="0">
              <a:solidFill>
                <a:schemeClr val="tx1"/>
              </a:solidFill>
            </a:endParaRPr>
          </a:p>
          <a:p>
            <a:r>
              <a:rPr lang="en-IE" sz="5200" b="1" dirty="0" smtClean="0">
                <a:solidFill>
                  <a:schemeClr val="tx1"/>
                </a:solidFill>
              </a:rPr>
              <a:t>National Child Safeguarding Conference </a:t>
            </a:r>
          </a:p>
          <a:p>
            <a:r>
              <a:rPr lang="en-IE" sz="5200" b="1" dirty="0" smtClean="0">
                <a:solidFill>
                  <a:schemeClr val="tx1"/>
                </a:solidFill>
              </a:rPr>
              <a:t>2018</a:t>
            </a:r>
            <a:endParaRPr lang="en-IE" sz="5200" b="1" dirty="0">
              <a:solidFill>
                <a:schemeClr val="tx1"/>
              </a:solidFill>
            </a:endParaRPr>
          </a:p>
        </p:txBody>
      </p:sp>
    </p:spTree>
    <p:extLst>
      <p:ext uri="{BB962C8B-B14F-4D97-AF65-F5344CB8AC3E}">
        <p14:creationId xmlns:p14="http://schemas.microsoft.com/office/powerpoint/2010/main" val="28564423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National Conference 3.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678469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3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04800" y="1524000"/>
            <a:ext cx="8610600" cy="2819400"/>
          </a:xfrm>
        </p:spPr>
        <p:txBody>
          <a:bodyPr>
            <a:normAutofit fontScale="92500" lnSpcReduction="20000"/>
          </a:bodyPr>
          <a:lstStyle/>
          <a:p>
            <a:endParaRPr lang="en-IE" sz="5200" b="1" dirty="0" smtClean="0">
              <a:solidFill>
                <a:schemeClr val="tx1"/>
              </a:solidFill>
            </a:endParaRPr>
          </a:p>
          <a:p>
            <a:r>
              <a:rPr lang="en-IE" sz="5200" b="1" dirty="0" smtClean="0">
                <a:solidFill>
                  <a:schemeClr val="tx1"/>
                </a:solidFill>
              </a:rPr>
              <a:t>John Morgan</a:t>
            </a:r>
          </a:p>
          <a:p>
            <a:r>
              <a:rPr lang="en-IE" sz="5200" b="1" dirty="0" smtClean="0">
                <a:solidFill>
                  <a:schemeClr val="tx1"/>
                </a:solidFill>
              </a:rPr>
              <a:t>Welcome and Introduction to the day</a:t>
            </a:r>
            <a:endParaRPr lang="en-IE" sz="5200" b="1" dirty="0">
              <a:solidFill>
                <a:schemeClr val="tx1"/>
              </a:solidFill>
            </a:endParaRPr>
          </a:p>
        </p:txBody>
      </p:sp>
    </p:spTree>
    <p:extLst>
      <p:ext uri="{BB962C8B-B14F-4D97-AF65-F5344CB8AC3E}">
        <p14:creationId xmlns:p14="http://schemas.microsoft.com/office/powerpoint/2010/main" val="40252485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p:cNvSpPr txBox="1">
            <a:spLocks/>
          </p:cNvSpPr>
          <p:nvPr/>
        </p:nvSpPr>
        <p:spPr>
          <a:xfrm>
            <a:off x="304800" y="1524000"/>
            <a:ext cx="8610600" cy="2819400"/>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en-IE" sz="5200" b="1" dirty="0" smtClean="0">
                <a:solidFill>
                  <a:schemeClr val="tx1"/>
                </a:solidFill>
              </a:rPr>
              <a:t>Ferns Diocese</a:t>
            </a:r>
          </a:p>
          <a:p>
            <a:r>
              <a:rPr lang="en-IE" sz="5200" b="1" dirty="0" smtClean="0">
                <a:solidFill>
                  <a:schemeClr val="tx1"/>
                </a:solidFill>
              </a:rPr>
              <a:t>Child Safeguarding and Youth Ministry</a:t>
            </a:r>
          </a:p>
        </p:txBody>
      </p:sp>
    </p:spTree>
    <p:extLst>
      <p:ext uri="{BB962C8B-B14F-4D97-AF65-F5344CB8AC3E}">
        <p14:creationId xmlns:p14="http://schemas.microsoft.com/office/powerpoint/2010/main" val="338734729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IE" dirty="0"/>
              <a:t>Diocese of Ferns</a:t>
            </a:r>
          </a:p>
        </p:txBody>
      </p:sp>
      <p:sp>
        <p:nvSpPr>
          <p:cNvPr id="3" name="Subtitle 2"/>
          <p:cNvSpPr>
            <a:spLocks noGrp="1"/>
          </p:cNvSpPr>
          <p:nvPr>
            <p:ph type="subTitle" idx="1"/>
          </p:nvPr>
        </p:nvSpPr>
        <p:spPr/>
        <p:txBody>
          <a:bodyPr>
            <a:noAutofit/>
          </a:bodyPr>
          <a:lstStyle/>
          <a:p>
            <a:r>
              <a:rPr lang="en-IE" sz="6000" b="1" dirty="0"/>
              <a:t>Be Not Afraid</a:t>
            </a:r>
          </a:p>
        </p:txBody>
      </p:sp>
    </p:spTree>
    <p:extLst>
      <p:ext uri="{BB962C8B-B14F-4D97-AF65-F5344CB8AC3E}">
        <p14:creationId xmlns:p14="http://schemas.microsoft.com/office/powerpoint/2010/main" val="426391230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16A4AF0E-E0EC-4267-9F4A-8BF26EC8CF38}"/>
              </a:ext>
            </a:extLst>
          </p:cNvPr>
          <p:cNvSpPr/>
          <p:nvPr/>
        </p:nvSpPr>
        <p:spPr>
          <a:xfrm rot="2135291">
            <a:off x="6409822" y="1429220"/>
            <a:ext cx="2614818" cy="923330"/>
          </a:xfrm>
          <a:prstGeom prst="rect">
            <a:avLst/>
          </a:prstGeom>
          <a:noFill/>
        </p:spPr>
        <p:txBody>
          <a:bodyPr wrap="non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Procedures</a:t>
            </a:r>
          </a:p>
        </p:txBody>
      </p:sp>
      <p:sp>
        <p:nvSpPr>
          <p:cNvPr id="4" name="Rectangle 3">
            <a:extLst>
              <a:ext uri="{FF2B5EF4-FFF2-40B4-BE49-F238E27FC236}">
                <a16:creationId xmlns="" xmlns:a16="http://schemas.microsoft.com/office/drawing/2014/main" id="{03B3B502-7AC1-4D92-B875-818A8EA62E51}"/>
              </a:ext>
            </a:extLst>
          </p:cNvPr>
          <p:cNvSpPr/>
          <p:nvPr/>
        </p:nvSpPr>
        <p:spPr>
          <a:xfrm rot="20172293">
            <a:off x="1107674" y="1429220"/>
            <a:ext cx="1913088" cy="923330"/>
          </a:xfrm>
          <a:prstGeom prst="rect">
            <a:avLst/>
          </a:prstGeom>
          <a:noFill/>
        </p:spPr>
        <p:txBody>
          <a:bodyPr wrap="non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Policies</a:t>
            </a:r>
          </a:p>
        </p:txBody>
      </p:sp>
      <p:sp>
        <p:nvSpPr>
          <p:cNvPr id="5" name="Rectangle 4">
            <a:extLst>
              <a:ext uri="{FF2B5EF4-FFF2-40B4-BE49-F238E27FC236}">
                <a16:creationId xmlns="" xmlns:a16="http://schemas.microsoft.com/office/drawing/2014/main" id="{B7E5E457-4A3A-4159-8676-87D593D8CAF7}"/>
              </a:ext>
            </a:extLst>
          </p:cNvPr>
          <p:cNvSpPr/>
          <p:nvPr/>
        </p:nvSpPr>
        <p:spPr>
          <a:xfrm rot="20944879">
            <a:off x="570222" y="5670250"/>
            <a:ext cx="3635932" cy="923330"/>
          </a:xfrm>
          <a:prstGeom prst="rect">
            <a:avLst/>
          </a:prstGeom>
          <a:noFill/>
        </p:spPr>
        <p:txBody>
          <a:bodyPr wrap="non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Responsibilities</a:t>
            </a:r>
          </a:p>
        </p:txBody>
      </p:sp>
      <p:sp>
        <p:nvSpPr>
          <p:cNvPr id="6" name="Rectangle 5">
            <a:extLst>
              <a:ext uri="{FF2B5EF4-FFF2-40B4-BE49-F238E27FC236}">
                <a16:creationId xmlns="" xmlns:a16="http://schemas.microsoft.com/office/drawing/2014/main" id="{A1122BC3-2A87-4410-917D-BFB6AB157AF3}"/>
              </a:ext>
            </a:extLst>
          </p:cNvPr>
          <p:cNvSpPr/>
          <p:nvPr/>
        </p:nvSpPr>
        <p:spPr>
          <a:xfrm rot="21397780">
            <a:off x="4345843" y="5511587"/>
            <a:ext cx="4820079" cy="923330"/>
          </a:xfrm>
          <a:prstGeom prst="rect">
            <a:avLst/>
          </a:prstGeom>
          <a:noFill/>
        </p:spPr>
        <p:txBody>
          <a:bodyPr wrap="squar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Supervision ratios</a:t>
            </a:r>
          </a:p>
        </p:txBody>
      </p:sp>
      <p:sp>
        <p:nvSpPr>
          <p:cNvPr id="7" name="Rectangle 6">
            <a:extLst>
              <a:ext uri="{FF2B5EF4-FFF2-40B4-BE49-F238E27FC236}">
                <a16:creationId xmlns="" xmlns:a16="http://schemas.microsoft.com/office/drawing/2014/main" id="{7E569959-9E10-4234-9861-85288CCD288E}"/>
              </a:ext>
            </a:extLst>
          </p:cNvPr>
          <p:cNvSpPr/>
          <p:nvPr/>
        </p:nvSpPr>
        <p:spPr>
          <a:xfrm rot="21205760">
            <a:off x="192936" y="2520573"/>
            <a:ext cx="1824447" cy="923330"/>
          </a:xfrm>
          <a:prstGeom prst="rect">
            <a:avLst/>
          </a:prstGeom>
          <a:noFill/>
        </p:spPr>
        <p:txBody>
          <a:bodyPr wrap="squar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Abuse</a:t>
            </a:r>
          </a:p>
        </p:txBody>
      </p:sp>
      <p:sp>
        <p:nvSpPr>
          <p:cNvPr id="8" name="Rectangle 7">
            <a:extLst>
              <a:ext uri="{FF2B5EF4-FFF2-40B4-BE49-F238E27FC236}">
                <a16:creationId xmlns="" xmlns:a16="http://schemas.microsoft.com/office/drawing/2014/main" id="{3A8BA547-DF04-48B6-B157-33456E57C0AB}"/>
              </a:ext>
            </a:extLst>
          </p:cNvPr>
          <p:cNvSpPr/>
          <p:nvPr/>
        </p:nvSpPr>
        <p:spPr>
          <a:xfrm rot="20864020">
            <a:off x="607830" y="3520135"/>
            <a:ext cx="1698415" cy="923330"/>
          </a:xfrm>
          <a:prstGeom prst="rect">
            <a:avLst/>
          </a:prstGeom>
          <a:noFill/>
        </p:spPr>
        <p:txBody>
          <a:bodyPr wrap="non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Vetting</a:t>
            </a:r>
          </a:p>
        </p:txBody>
      </p:sp>
      <p:sp>
        <p:nvSpPr>
          <p:cNvPr id="9" name="Rectangle 8">
            <a:extLst>
              <a:ext uri="{FF2B5EF4-FFF2-40B4-BE49-F238E27FC236}">
                <a16:creationId xmlns="" xmlns:a16="http://schemas.microsoft.com/office/drawing/2014/main" id="{C696CC81-5BB9-4D18-BDBE-A8AA09A8E9B5}"/>
              </a:ext>
            </a:extLst>
          </p:cNvPr>
          <p:cNvSpPr/>
          <p:nvPr/>
        </p:nvSpPr>
        <p:spPr>
          <a:xfrm rot="1877452">
            <a:off x="5296614" y="2237576"/>
            <a:ext cx="3974678" cy="923330"/>
          </a:xfrm>
          <a:prstGeom prst="rect">
            <a:avLst/>
          </a:prstGeom>
          <a:noFill/>
        </p:spPr>
        <p:txBody>
          <a:bodyPr wrap="non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Health &amp; Safety</a:t>
            </a:r>
          </a:p>
        </p:txBody>
      </p:sp>
      <p:sp>
        <p:nvSpPr>
          <p:cNvPr id="10" name="Rectangle 9">
            <a:extLst>
              <a:ext uri="{FF2B5EF4-FFF2-40B4-BE49-F238E27FC236}">
                <a16:creationId xmlns="" xmlns:a16="http://schemas.microsoft.com/office/drawing/2014/main" id="{354089E9-D9CB-44E5-87F6-D11F2DC33510}"/>
              </a:ext>
            </a:extLst>
          </p:cNvPr>
          <p:cNvSpPr/>
          <p:nvPr/>
        </p:nvSpPr>
        <p:spPr>
          <a:xfrm rot="21205760">
            <a:off x="3178676" y="748134"/>
            <a:ext cx="1824447" cy="923330"/>
          </a:xfrm>
          <a:prstGeom prst="rect">
            <a:avLst/>
          </a:prstGeom>
          <a:noFill/>
        </p:spPr>
        <p:txBody>
          <a:bodyPr wrap="squar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Audits</a:t>
            </a:r>
          </a:p>
        </p:txBody>
      </p:sp>
      <p:sp>
        <p:nvSpPr>
          <p:cNvPr id="12" name="Rectangle 11">
            <a:extLst>
              <a:ext uri="{FF2B5EF4-FFF2-40B4-BE49-F238E27FC236}">
                <a16:creationId xmlns="" xmlns:a16="http://schemas.microsoft.com/office/drawing/2014/main" id="{5B58FE26-C01A-4FB3-95BB-65F1A688395A}"/>
              </a:ext>
            </a:extLst>
          </p:cNvPr>
          <p:cNvSpPr/>
          <p:nvPr/>
        </p:nvSpPr>
        <p:spPr>
          <a:xfrm>
            <a:off x="-49542" y="4629776"/>
            <a:ext cx="3887603" cy="923330"/>
          </a:xfrm>
          <a:prstGeom prst="rect">
            <a:avLst/>
          </a:prstGeom>
          <a:noFill/>
        </p:spPr>
        <p:txBody>
          <a:bodyPr wrap="non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Child Protection</a:t>
            </a:r>
          </a:p>
        </p:txBody>
      </p:sp>
      <p:sp>
        <p:nvSpPr>
          <p:cNvPr id="13" name="Rectangle 12">
            <a:extLst>
              <a:ext uri="{FF2B5EF4-FFF2-40B4-BE49-F238E27FC236}">
                <a16:creationId xmlns="" xmlns:a16="http://schemas.microsoft.com/office/drawing/2014/main" id="{4C66115A-1088-477F-8DA5-BD269EFF0208}"/>
              </a:ext>
            </a:extLst>
          </p:cNvPr>
          <p:cNvSpPr/>
          <p:nvPr/>
        </p:nvSpPr>
        <p:spPr>
          <a:xfrm rot="20172293">
            <a:off x="-99607" y="1180808"/>
            <a:ext cx="2478564" cy="923330"/>
          </a:xfrm>
          <a:prstGeom prst="rect">
            <a:avLst/>
          </a:prstGeom>
          <a:noFill/>
        </p:spPr>
        <p:txBody>
          <a:bodyPr wrap="non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Guidelines</a:t>
            </a:r>
          </a:p>
        </p:txBody>
      </p:sp>
      <p:sp>
        <p:nvSpPr>
          <p:cNvPr id="14" name="Rectangle 13">
            <a:extLst>
              <a:ext uri="{FF2B5EF4-FFF2-40B4-BE49-F238E27FC236}">
                <a16:creationId xmlns="" xmlns:a16="http://schemas.microsoft.com/office/drawing/2014/main" id="{A481DF3F-E37E-4D77-9103-A82A05619AC6}"/>
              </a:ext>
            </a:extLst>
          </p:cNvPr>
          <p:cNvSpPr/>
          <p:nvPr/>
        </p:nvSpPr>
        <p:spPr>
          <a:xfrm rot="396497">
            <a:off x="4021622" y="4671604"/>
            <a:ext cx="4820079" cy="923330"/>
          </a:xfrm>
          <a:prstGeom prst="rect">
            <a:avLst/>
          </a:prstGeom>
          <a:noFill/>
        </p:spPr>
        <p:txBody>
          <a:bodyPr wrap="squar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Code of conduct</a:t>
            </a:r>
          </a:p>
        </p:txBody>
      </p:sp>
      <p:sp>
        <p:nvSpPr>
          <p:cNvPr id="15" name="Rectangle 14">
            <a:extLst>
              <a:ext uri="{FF2B5EF4-FFF2-40B4-BE49-F238E27FC236}">
                <a16:creationId xmlns="" xmlns:a16="http://schemas.microsoft.com/office/drawing/2014/main" id="{9F54F1F5-23DF-4B9C-9BFA-AC82B38F29B8}"/>
              </a:ext>
            </a:extLst>
          </p:cNvPr>
          <p:cNvSpPr/>
          <p:nvPr/>
        </p:nvSpPr>
        <p:spPr>
          <a:xfrm rot="21397780">
            <a:off x="6083463" y="3609044"/>
            <a:ext cx="2941051" cy="923330"/>
          </a:xfrm>
          <a:prstGeom prst="rect">
            <a:avLst/>
          </a:prstGeom>
          <a:noFill/>
        </p:spPr>
        <p:txBody>
          <a:bodyPr wrap="squar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Training</a:t>
            </a:r>
          </a:p>
        </p:txBody>
      </p:sp>
      <p:sp>
        <p:nvSpPr>
          <p:cNvPr id="18" name="Oval 17">
            <a:extLst>
              <a:ext uri="{FF2B5EF4-FFF2-40B4-BE49-F238E27FC236}">
                <a16:creationId xmlns="" xmlns:a16="http://schemas.microsoft.com/office/drawing/2014/main" id="{7FE95C4A-454D-4A7F-91C3-C71CA9C0CD77}"/>
              </a:ext>
            </a:extLst>
          </p:cNvPr>
          <p:cNvSpPr/>
          <p:nvPr/>
        </p:nvSpPr>
        <p:spPr>
          <a:xfrm>
            <a:off x="2777176" y="1700808"/>
            <a:ext cx="2951039" cy="2696514"/>
          </a:xfrm>
          <a:prstGeom prst="ellipse">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IE">
              <a:solidFill>
                <a:prstClr val="black"/>
              </a:solidFill>
            </a:endParaRPr>
          </a:p>
        </p:txBody>
      </p:sp>
      <p:sp>
        <p:nvSpPr>
          <p:cNvPr id="3" name="TextBox 2"/>
          <p:cNvSpPr txBox="1"/>
          <p:nvPr/>
        </p:nvSpPr>
        <p:spPr>
          <a:xfrm>
            <a:off x="529133" y="188640"/>
            <a:ext cx="8003307" cy="646331"/>
          </a:xfrm>
          <a:prstGeom prst="rect">
            <a:avLst/>
          </a:prstGeom>
          <a:noFill/>
        </p:spPr>
        <p:txBody>
          <a:bodyPr wrap="square" rtlCol="0">
            <a:spAutoFit/>
          </a:bodyPr>
          <a:lstStyle/>
          <a:p>
            <a:pPr algn="ctr"/>
            <a:r>
              <a:rPr lang="en-IE" sz="3600" b="1" dirty="0">
                <a:solidFill>
                  <a:prstClr val="black">
                    <a:lumMod val="50000"/>
                    <a:lumOff val="50000"/>
                  </a:prstClr>
                </a:solidFill>
                <a:latin typeface="Brush Script MT" panose="03060802040406070304" pitchFamily="66" charset="0"/>
              </a:rPr>
              <a:t>BRAINSTORMING ‘SAFEGUARDING’</a:t>
            </a:r>
          </a:p>
        </p:txBody>
      </p:sp>
      <p:sp>
        <p:nvSpPr>
          <p:cNvPr id="16" name="Rectangle 15">
            <a:extLst>
              <a:ext uri="{FF2B5EF4-FFF2-40B4-BE49-F238E27FC236}">
                <a16:creationId xmlns="" xmlns:a16="http://schemas.microsoft.com/office/drawing/2014/main" id="{3A8BA547-DF04-48B6-B157-33456E57C0AB}"/>
              </a:ext>
            </a:extLst>
          </p:cNvPr>
          <p:cNvSpPr/>
          <p:nvPr/>
        </p:nvSpPr>
        <p:spPr>
          <a:xfrm rot="20864020">
            <a:off x="5437979" y="2939131"/>
            <a:ext cx="2119491" cy="923330"/>
          </a:xfrm>
          <a:prstGeom prst="rect">
            <a:avLst/>
          </a:prstGeom>
          <a:noFill/>
        </p:spPr>
        <p:txBody>
          <a:bodyPr wrap="non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Children</a:t>
            </a:r>
          </a:p>
        </p:txBody>
      </p:sp>
    </p:spTree>
    <p:extLst>
      <p:ext uri="{BB962C8B-B14F-4D97-AF65-F5344CB8AC3E}">
        <p14:creationId xmlns:p14="http://schemas.microsoft.com/office/powerpoint/2010/main" val="1109339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 calcmode="lin" valueType="num">
                                      <p:cBhvr additive="base">
                                        <p:cTn id="25" dur="500" fill="hold"/>
                                        <p:tgtEl>
                                          <p:spTgt spid="15"/>
                                        </p:tgtEl>
                                        <p:attrNameLst>
                                          <p:attrName>ppt_x</p:attrName>
                                        </p:attrNameLst>
                                      </p:cBhvr>
                                      <p:tavLst>
                                        <p:tav tm="0">
                                          <p:val>
                                            <p:strVal val="#ppt_x"/>
                                          </p:val>
                                        </p:tav>
                                        <p:tav tm="100000">
                                          <p:val>
                                            <p:strVal val="#ppt_x"/>
                                          </p:val>
                                        </p:tav>
                                      </p:tavLst>
                                    </p:anim>
                                    <p:anim calcmode="lin" valueType="num">
                                      <p:cBhvr additive="base">
                                        <p:cTn id="2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1000"/>
                                        <p:tgtEl>
                                          <p:spTgt spid="13"/>
                                        </p:tgtEl>
                                      </p:cBhvr>
                                    </p:animEffect>
                                    <p:anim calcmode="lin" valueType="num">
                                      <p:cBhvr>
                                        <p:cTn id="32" dur="1000" fill="hold"/>
                                        <p:tgtEl>
                                          <p:spTgt spid="13"/>
                                        </p:tgtEl>
                                        <p:attrNameLst>
                                          <p:attrName>ppt_x</p:attrName>
                                        </p:attrNameLst>
                                      </p:cBhvr>
                                      <p:tavLst>
                                        <p:tav tm="0">
                                          <p:val>
                                            <p:strVal val="#ppt_x"/>
                                          </p:val>
                                        </p:tav>
                                        <p:tav tm="100000">
                                          <p:val>
                                            <p:strVal val="#ppt_x"/>
                                          </p:val>
                                        </p:tav>
                                      </p:tavLst>
                                    </p:anim>
                                    <p:anim calcmode="lin" valueType="num">
                                      <p:cBhvr>
                                        <p:cTn id="33"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12"/>
                                        </p:tgtEl>
                                        <p:attrNameLst>
                                          <p:attrName>style.visibility</p:attrName>
                                        </p:attrNameLst>
                                      </p:cBhvr>
                                      <p:to>
                                        <p:strVal val="visible"/>
                                      </p:to>
                                    </p:set>
                                    <p:anim calcmode="lin" valueType="num">
                                      <p:cBhvr additive="base">
                                        <p:cTn id="38" dur="500" fill="hold"/>
                                        <p:tgtEl>
                                          <p:spTgt spid="12"/>
                                        </p:tgtEl>
                                        <p:attrNameLst>
                                          <p:attrName>ppt_x</p:attrName>
                                        </p:attrNameLst>
                                      </p:cBhvr>
                                      <p:tavLst>
                                        <p:tav tm="0">
                                          <p:val>
                                            <p:strVal val="#ppt_x"/>
                                          </p:val>
                                        </p:tav>
                                        <p:tav tm="100000">
                                          <p:val>
                                            <p:strVal val="#ppt_x"/>
                                          </p:val>
                                        </p:tav>
                                      </p:tavLst>
                                    </p:anim>
                                    <p:anim calcmode="lin" valueType="num">
                                      <p:cBhvr additive="base">
                                        <p:cTn id="39"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6"/>
                                        </p:tgtEl>
                                        <p:attrNameLst>
                                          <p:attrName>style.visibility</p:attrName>
                                        </p:attrNameLst>
                                      </p:cBhvr>
                                      <p:to>
                                        <p:strVal val="visible"/>
                                      </p:to>
                                    </p:set>
                                    <p:anim calcmode="lin" valueType="num">
                                      <p:cBhvr additive="base">
                                        <p:cTn id="44" dur="500" fill="hold"/>
                                        <p:tgtEl>
                                          <p:spTgt spid="6"/>
                                        </p:tgtEl>
                                        <p:attrNameLst>
                                          <p:attrName>ppt_x</p:attrName>
                                        </p:attrNameLst>
                                      </p:cBhvr>
                                      <p:tavLst>
                                        <p:tav tm="0">
                                          <p:val>
                                            <p:strVal val="#ppt_x"/>
                                          </p:val>
                                        </p:tav>
                                        <p:tav tm="100000">
                                          <p:val>
                                            <p:strVal val="#ppt_x"/>
                                          </p:val>
                                        </p:tav>
                                      </p:tavLst>
                                    </p:anim>
                                    <p:anim calcmode="lin" valueType="num">
                                      <p:cBhvr additive="base">
                                        <p:cTn id="4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9"/>
                                        </p:tgtEl>
                                        <p:attrNameLst>
                                          <p:attrName>style.visibility</p:attrName>
                                        </p:attrNameLst>
                                      </p:cBhvr>
                                      <p:to>
                                        <p:strVal val="visible"/>
                                      </p:to>
                                    </p:set>
                                    <p:anim calcmode="lin" valueType="num">
                                      <p:cBhvr additive="base">
                                        <p:cTn id="50" dur="500" fill="hold"/>
                                        <p:tgtEl>
                                          <p:spTgt spid="9"/>
                                        </p:tgtEl>
                                        <p:attrNameLst>
                                          <p:attrName>ppt_x</p:attrName>
                                        </p:attrNameLst>
                                      </p:cBhvr>
                                      <p:tavLst>
                                        <p:tav tm="0">
                                          <p:val>
                                            <p:strVal val="#ppt_x"/>
                                          </p:val>
                                        </p:tav>
                                        <p:tav tm="100000">
                                          <p:val>
                                            <p:strVal val="#ppt_x"/>
                                          </p:val>
                                        </p:tav>
                                      </p:tavLst>
                                    </p:anim>
                                    <p:anim calcmode="lin" valueType="num">
                                      <p:cBhvr additive="base">
                                        <p:cTn id="5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10"/>
                                        </p:tgtEl>
                                        <p:attrNameLst>
                                          <p:attrName>style.visibility</p:attrName>
                                        </p:attrNameLst>
                                      </p:cBhvr>
                                      <p:to>
                                        <p:strVal val="visible"/>
                                      </p:to>
                                    </p:set>
                                    <p:anim calcmode="lin" valueType="num">
                                      <p:cBhvr additive="base">
                                        <p:cTn id="56" dur="500" fill="hold"/>
                                        <p:tgtEl>
                                          <p:spTgt spid="10"/>
                                        </p:tgtEl>
                                        <p:attrNameLst>
                                          <p:attrName>ppt_x</p:attrName>
                                        </p:attrNameLst>
                                      </p:cBhvr>
                                      <p:tavLst>
                                        <p:tav tm="0">
                                          <p:val>
                                            <p:strVal val="#ppt_x"/>
                                          </p:val>
                                        </p:tav>
                                        <p:tav tm="100000">
                                          <p:val>
                                            <p:strVal val="#ppt_x"/>
                                          </p:val>
                                        </p:tav>
                                      </p:tavLst>
                                    </p:anim>
                                    <p:anim calcmode="lin" valueType="num">
                                      <p:cBhvr additive="base">
                                        <p:cTn id="57"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grpId="0" nodeType="clickEffect">
                                  <p:stCondLst>
                                    <p:cond delay="0"/>
                                  </p:stCondLst>
                                  <p:childTnLst>
                                    <p:set>
                                      <p:cBhvr>
                                        <p:cTn id="61" dur="1" fill="hold">
                                          <p:stCondLst>
                                            <p:cond delay="0"/>
                                          </p:stCondLst>
                                        </p:cTn>
                                        <p:tgtEl>
                                          <p:spTgt spid="8"/>
                                        </p:tgtEl>
                                        <p:attrNameLst>
                                          <p:attrName>style.visibility</p:attrName>
                                        </p:attrNameLst>
                                      </p:cBhvr>
                                      <p:to>
                                        <p:strVal val="visible"/>
                                      </p:to>
                                    </p:set>
                                    <p:anim calcmode="lin" valueType="num">
                                      <p:cBhvr additive="base">
                                        <p:cTn id="62" dur="500" fill="hold"/>
                                        <p:tgtEl>
                                          <p:spTgt spid="8"/>
                                        </p:tgtEl>
                                        <p:attrNameLst>
                                          <p:attrName>ppt_x</p:attrName>
                                        </p:attrNameLst>
                                      </p:cBhvr>
                                      <p:tavLst>
                                        <p:tav tm="0">
                                          <p:val>
                                            <p:strVal val="#ppt_x"/>
                                          </p:val>
                                        </p:tav>
                                        <p:tav tm="100000">
                                          <p:val>
                                            <p:strVal val="#ppt_x"/>
                                          </p:val>
                                        </p:tav>
                                      </p:tavLst>
                                    </p:anim>
                                    <p:anim calcmode="lin" valueType="num">
                                      <p:cBhvr additive="base">
                                        <p:cTn id="6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4" fill="hold" grpId="0" nodeType="clickEffect">
                                  <p:stCondLst>
                                    <p:cond delay="0"/>
                                  </p:stCondLst>
                                  <p:childTnLst>
                                    <p:set>
                                      <p:cBhvr>
                                        <p:cTn id="67" dur="1" fill="hold">
                                          <p:stCondLst>
                                            <p:cond delay="0"/>
                                          </p:stCondLst>
                                        </p:cTn>
                                        <p:tgtEl>
                                          <p:spTgt spid="14"/>
                                        </p:tgtEl>
                                        <p:attrNameLst>
                                          <p:attrName>style.visibility</p:attrName>
                                        </p:attrNameLst>
                                      </p:cBhvr>
                                      <p:to>
                                        <p:strVal val="visible"/>
                                      </p:to>
                                    </p:set>
                                    <p:anim calcmode="lin" valueType="num">
                                      <p:cBhvr additive="base">
                                        <p:cTn id="68" dur="500" fill="hold"/>
                                        <p:tgtEl>
                                          <p:spTgt spid="14"/>
                                        </p:tgtEl>
                                        <p:attrNameLst>
                                          <p:attrName>ppt_x</p:attrName>
                                        </p:attrNameLst>
                                      </p:cBhvr>
                                      <p:tavLst>
                                        <p:tav tm="0">
                                          <p:val>
                                            <p:strVal val="#ppt_x"/>
                                          </p:val>
                                        </p:tav>
                                        <p:tav tm="100000">
                                          <p:val>
                                            <p:strVal val="#ppt_x"/>
                                          </p:val>
                                        </p:tav>
                                      </p:tavLst>
                                    </p:anim>
                                    <p:anim calcmode="lin" valueType="num">
                                      <p:cBhvr additive="base">
                                        <p:cTn id="69"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2" presetClass="entr" presetSubtype="4" fill="hold" grpId="0" nodeType="clickEffect">
                                  <p:stCondLst>
                                    <p:cond delay="0"/>
                                  </p:stCondLst>
                                  <p:childTnLst>
                                    <p:set>
                                      <p:cBhvr>
                                        <p:cTn id="73" dur="1" fill="hold">
                                          <p:stCondLst>
                                            <p:cond delay="0"/>
                                          </p:stCondLst>
                                        </p:cTn>
                                        <p:tgtEl>
                                          <p:spTgt spid="5"/>
                                        </p:tgtEl>
                                        <p:attrNameLst>
                                          <p:attrName>style.visibility</p:attrName>
                                        </p:attrNameLst>
                                      </p:cBhvr>
                                      <p:to>
                                        <p:strVal val="visible"/>
                                      </p:to>
                                    </p:set>
                                    <p:anim calcmode="lin" valueType="num">
                                      <p:cBhvr additive="base">
                                        <p:cTn id="74" dur="500" fill="hold"/>
                                        <p:tgtEl>
                                          <p:spTgt spid="5"/>
                                        </p:tgtEl>
                                        <p:attrNameLst>
                                          <p:attrName>ppt_x</p:attrName>
                                        </p:attrNameLst>
                                      </p:cBhvr>
                                      <p:tavLst>
                                        <p:tav tm="0">
                                          <p:val>
                                            <p:strVal val="#ppt_x"/>
                                          </p:val>
                                        </p:tav>
                                        <p:tav tm="100000">
                                          <p:val>
                                            <p:strVal val="#ppt_x"/>
                                          </p:val>
                                        </p:tav>
                                      </p:tavLst>
                                    </p:anim>
                                    <p:anim calcmode="lin" valueType="num">
                                      <p:cBhvr additive="base">
                                        <p:cTn id="7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2" presetClass="entr" presetSubtype="4" fill="hold" grpId="0" nodeType="clickEffect">
                                  <p:stCondLst>
                                    <p:cond delay="0"/>
                                  </p:stCondLst>
                                  <p:childTnLst>
                                    <p:set>
                                      <p:cBhvr>
                                        <p:cTn id="79" dur="1" fill="hold">
                                          <p:stCondLst>
                                            <p:cond delay="0"/>
                                          </p:stCondLst>
                                        </p:cTn>
                                        <p:tgtEl>
                                          <p:spTgt spid="16"/>
                                        </p:tgtEl>
                                        <p:attrNameLst>
                                          <p:attrName>style.visibility</p:attrName>
                                        </p:attrNameLst>
                                      </p:cBhvr>
                                      <p:to>
                                        <p:strVal val="visible"/>
                                      </p:to>
                                    </p:set>
                                    <p:anim calcmode="lin" valueType="num">
                                      <p:cBhvr additive="base">
                                        <p:cTn id="80" dur="500" fill="hold"/>
                                        <p:tgtEl>
                                          <p:spTgt spid="16"/>
                                        </p:tgtEl>
                                        <p:attrNameLst>
                                          <p:attrName>ppt_x</p:attrName>
                                        </p:attrNameLst>
                                      </p:cBhvr>
                                      <p:tavLst>
                                        <p:tav tm="0">
                                          <p:val>
                                            <p:strVal val="#ppt_x"/>
                                          </p:val>
                                        </p:tav>
                                        <p:tav tm="100000">
                                          <p:val>
                                            <p:strVal val="#ppt_x"/>
                                          </p:val>
                                        </p:tav>
                                      </p:tavLst>
                                    </p:anim>
                                    <p:anim calcmode="lin" valueType="num">
                                      <p:cBhvr additive="base">
                                        <p:cTn id="81"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82" fill="hold">
                      <p:stCondLst>
                        <p:cond delay="indefinite"/>
                      </p:stCondLst>
                      <p:childTnLst>
                        <p:par>
                          <p:cTn id="83" fill="hold">
                            <p:stCondLst>
                              <p:cond delay="0"/>
                            </p:stCondLst>
                            <p:childTnLst>
                              <p:par>
                                <p:cTn id="84" presetID="2" presetClass="entr" presetSubtype="4" fill="hold" grpId="0" nodeType="clickEffect">
                                  <p:stCondLst>
                                    <p:cond delay="0"/>
                                  </p:stCondLst>
                                  <p:childTnLst>
                                    <p:set>
                                      <p:cBhvr>
                                        <p:cTn id="85" dur="1" fill="hold">
                                          <p:stCondLst>
                                            <p:cond delay="0"/>
                                          </p:stCondLst>
                                        </p:cTn>
                                        <p:tgtEl>
                                          <p:spTgt spid="18"/>
                                        </p:tgtEl>
                                        <p:attrNameLst>
                                          <p:attrName>style.visibility</p:attrName>
                                        </p:attrNameLst>
                                      </p:cBhvr>
                                      <p:to>
                                        <p:strVal val="visible"/>
                                      </p:to>
                                    </p:set>
                                    <p:anim calcmode="lin" valueType="num">
                                      <p:cBhvr additive="base">
                                        <p:cTn id="86" dur="500" fill="hold"/>
                                        <p:tgtEl>
                                          <p:spTgt spid="18"/>
                                        </p:tgtEl>
                                        <p:attrNameLst>
                                          <p:attrName>ppt_x</p:attrName>
                                        </p:attrNameLst>
                                      </p:cBhvr>
                                      <p:tavLst>
                                        <p:tav tm="0">
                                          <p:val>
                                            <p:strVal val="#ppt_x"/>
                                          </p:val>
                                        </p:tav>
                                        <p:tav tm="100000">
                                          <p:val>
                                            <p:strVal val="#ppt_x"/>
                                          </p:val>
                                        </p:tav>
                                      </p:tavLst>
                                    </p:anim>
                                    <p:anim calcmode="lin" valueType="num">
                                      <p:cBhvr additive="base">
                                        <p:cTn id="87"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P spid="8" grpId="0"/>
      <p:bldP spid="9" grpId="0"/>
      <p:bldP spid="10" grpId="0"/>
      <p:bldP spid="12" grpId="0"/>
      <p:bldP spid="13" grpId="0"/>
      <p:bldP spid="14" grpId="0"/>
      <p:bldP spid="15" grpId="0"/>
      <p:bldP spid="18" grpId="0" animBg="1"/>
      <p:bldP spid="1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Missing Word?</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427" y="1700808"/>
            <a:ext cx="7839708" cy="4390237"/>
          </a:xfrm>
          <a:prstGeom prst="rect">
            <a:avLst/>
          </a:prstGeom>
        </p:spPr>
      </p:pic>
    </p:spTree>
    <p:extLst>
      <p:ext uri="{BB962C8B-B14F-4D97-AF65-F5344CB8AC3E}">
        <p14:creationId xmlns:p14="http://schemas.microsoft.com/office/powerpoint/2010/main" val="8071268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Box 1"/>
          <p:cNvSpPr txBox="1">
            <a:spLocks noChangeArrowheads="1"/>
          </p:cNvSpPr>
          <p:nvPr/>
        </p:nvSpPr>
        <p:spPr bwMode="auto">
          <a:xfrm>
            <a:off x="609600" y="3292475"/>
            <a:ext cx="7937500" cy="80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defTabSz="457200" eaLnBrk="0" fontAlgn="base" hangingPunct="0">
              <a:spcBef>
                <a:spcPct val="0"/>
              </a:spcBef>
              <a:spcAft>
                <a:spcPct val="0"/>
              </a:spcAft>
              <a:defRPr>
                <a:solidFill>
                  <a:schemeClr val="tx1"/>
                </a:solidFill>
                <a:latin typeface="Calibri" pitchFamily="34" charset="0"/>
              </a:defRPr>
            </a:lvl6pPr>
            <a:lvl7pPr marL="2971800" indent="-228600" defTabSz="457200" eaLnBrk="0" fontAlgn="base" hangingPunct="0">
              <a:spcBef>
                <a:spcPct val="0"/>
              </a:spcBef>
              <a:spcAft>
                <a:spcPct val="0"/>
              </a:spcAft>
              <a:defRPr>
                <a:solidFill>
                  <a:schemeClr val="tx1"/>
                </a:solidFill>
                <a:latin typeface="Calibri" pitchFamily="34" charset="0"/>
              </a:defRPr>
            </a:lvl7pPr>
            <a:lvl8pPr marL="3429000" indent="-228600" defTabSz="457200" eaLnBrk="0" fontAlgn="base" hangingPunct="0">
              <a:spcBef>
                <a:spcPct val="0"/>
              </a:spcBef>
              <a:spcAft>
                <a:spcPct val="0"/>
              </a:spcAft>
              <a:defRPr>
                <a:solidFill>
                  <a:schemeClr val="tx1"/>
                </a:solidFill>
                <a:latin typeface="Calibri" pitchFamily="34" charset="0"/>
              </a:defRPr>
            </a:lvl8pPr>
            <a:lvl9pPr marL="3886200" indent="-228600" defTabSz="457200" eaLnBrk="0" fontAlgn="base" hangingPunct="0">
              <a:spcBef>
                <a:spcPct val="0"/>
              </a:spcBef>
              <a:spcAft>
                <a:spcPct val="0"/>
              </a:spcAft>
              <a:defRPr>
                <a:solidFill>
                  <a:schemeClr val="tx1"/>
                </a:solidFill>
                <a:latin typeface="Calibri" pitchFamily="34" charset="0"/>
              </a:defRPr>
            </a:lvl9pPr>
          </a:lstStyle>
          <a:p>
            <a:endParaRPr lang="en-US" altLang="en-US">
              <a:solidFill>
                <a:srgbClr val="000000"/>
              </a:solidFill>
            </a:endParaRPr>
          </a:p>
          <a:p>
            <a:endParaRPr lang="en-US" altLang="en-US" sz="2800" i="1">
              <a:solidFill>
                <a:srgbClr val="000000"/>
              </a:solidFill>
            </a:endParaRPr>
          </a:p>
        </p:txBody>
      </p:sp>
      <p:sp>
        <p:nvSpPr>
          <p:cNvPr id="15363" name="Rectangle 2"/>
          <p:cNvSpPr>
            <a:spLocks noChangeArrowheads="1"/>
          </p:cNvSpPr>
          <p:nvPr/>
        </p:nvSpPr>
        <p:spPr bwMode="auto">
          <a:xfrm>
            <a:off x="192441" y="476672"/>
            <a:ext cx="835465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defTabSz="457200" eaLnBrk="0" fontAlgn="base" hangingPunct="0">
              <a:spcBef>
                <a:spcPct val="0"/>
              </a:spcBef>
              <a:spcAft>
                <a:spcPct val="0"/>
              </a:spcAft>
              <a:defRPr>
                <a:solidFill>
                  <a:schemeClr val="tx1"/>
                </a:solidFill>
                <a:latin typeface="Calibri" pitchFamily="34" charset="0"/>
              </a:defRPr>
            </a:lvl6pPr>
            <a:lvl7pPr marL="2971800" indent="-228600" defTabSz="457200" eaLnBrk="0" fontAlgn="base" hangingPunct="0">
              <a:spcBef>
                <a:spcPct val="0"/>
              </a:spcBef>
              <a:spcAft>
                <a:spcPct val="0"/>
              </a:spcAft>
              <a:defRPr>
                <a:solidFill>
                  <a:schemeClr val="tx1"/>
                </a:solidFill>
                <a:latin typeface="Calibri" pitchFamily="34" charset="0"/>
              </a:defRPr>
            </a:lvl7pPr>
            <a:lvl8pPr marL="3429000" indent="-228600" defTabSz="457200" eaLnBrk="0" fontAlgn="base" hangingPunct="0">
              <a:spcBef>
                <a:spcPct val="0"/>
              </a:spcBef>
              <a:spcAft>
                <a:spcPct val="0"/>
              </a:spcAft>
              <a:defRPr>
                <a:solidFill>
                  <a:schemeClr val="tx1"/>
                </a:solidFill>
                <a:latin typeface="Calibri" pitchFamily="34" charset="0"/>
              </a:defRPr>
            </a:lvl8pPr>
            <a:lvl9pPr marL="3886200" indent="-228600" defTabSz="457200" eaLnBrk="0" fontAlgn="base" hangingPunct="0">
              <a:spcBef>
                <a:spcPct val="0"/>
              </a:spcBef>
              <a:spcAft>
                <a:spcPct val="0"/>
              </a:spcAft>
              <a:defRPr>
                <a:solidFill>
                  <a:schemeClr val="tx1"/>
                </a:solidFill>
                <a:latin typeface="Calibri" pitchFamily="34" charset="0"/>
              </a:defRPr>
            </a:lvl9pPr>
          </a:lstStyle>
          <a:p>
            <a:r>
              <a:rPr lang="en-US" altLang="en-US" sz="2800" dirty="0">
                <a:solidFill>
                  <a:srgbClr val="C17529">
                    <a:lumMod val="50000"/>
                  </a:srgbClr>
                </a:solidFill>
                <a:latin typeface="Franklin Gothic Medium"/>
              </a:rPr>
              <a:t>Safeguarding Policy for the Catholic Church in Ireland</a:t>
            </a:r>
          </a:p>
        </p:txBody>
      </p:sp>
      <p:sp>
        <p:nvSpPr>
          <p:cNvPr id="15364" name="TextBox 3"/>
          <p:cNvSpPr txBox="1">
            <a:spLocks noChangeArrowheads="1"/>
          </p:cNvSpPr>
          <p:nvPr/>
        </p:nvSpPr>
        <p:spPr bwMode="auto">
          <a:xfrm>
            <a:off x="468312" y="1268760"/>
            <a:ext cx="8078787"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defTabSz="457200" eaLnBrk="0" fontAlgn="base" hangingPunct="0">
              <a:spcBef>
                <a:spcPct val="0"/>
              </a:spcBef>
              <a:spcAft>
                <a:spcPct val="0"/>
              </a:spcAft>
              <a:defRPr>
                <a:solidFill>
                  <a:schemeClr val="tx1"/>
                </a:solidFill>
                <a:latin typeface="Calibri" pitchFamily="34" charset="0"/>
              </a:defRPr>
            </a:lvl6pPr>
            <a:lvl7pPr marL="2971800" indent="-228600" defTabSz="457200" eaLnBrk="0" fontAlgn="base" hangingPunct="0">
              <a:spcBef>
                <a:spcPct val="0"/>
              </a:spcBef>
              <a:spcAft>
                <a:spcPct val="0"/>
              </a:spcAft>
              <a:defRPr>
                <a:solidFill>
                  <a:schemeClr val="tx1"/>
                </a:solidFill>
                <a:latin typeface="Calibri" pitchFamily="34" charset="0"/>
              </a:defRPr>
            </a:lvl7pPr>
            <a:lvl8pPr marL="3429000" indent="-228600" defTabSz="457200" eaLnBrk="0" fontAlgn="base" hangingPunct="0">
              <a:spcBef>
                <a:spcPct val="0"/>
              </a:spcBef>
              <a:spcAft>
                <a:spcPct val="0"/>
              </a:spcAft>
              <a:defRPr>
                <a:solidFill>
                  <a:schemeClr val="tx1"/>
                </a:solidFill>
                <a:latin typeface="Calibri" pitchFamily="34" charset="0"/>
              </a:defRPr>
            </a:lvl8pPr>
            <a:lvl9pPr marL="3886200" indent="-228600" defTabSz="457200" eaLnBrk="0" fontAlgn="base" hangingPunct="0">
              <a:spcBef>
                <a:spcPct val="0"/>
              </a:spcBef>
              <a:spcAft>
                <a:spcPct val="0"/>
              </a:spcAft>
              <a:defRPr>
                <a:solidFill>
                  <a:schemeClr val="tx1"/>
                </a:solidFill>
                <a:latin typeface="Calibri" pitchFamily="34" charset="0"/>
              </a:defRPr>
            </a:lvl9pPr>
          </a:lstStyle>
          <a:p>
            <a:r>
              <a:rPr lang="en-GB" altLang="en-US" sz="2400" dirty="0">
                <a:solidFill>
                  <a:srgbClr val="000000"/>
                </a:solidFill>
              </a:rPr>
              <a:t>As a constituent member of the Catholic Church in Ireland we recognise each child as a gift from God, and we value and </a:t>
            </a:r>
            <a:r>
              <a:rPr lang="en-GB" altLang="en-US" sz="2400" b="1" i="1" dirty="0">
                <a:solidFill>
                  <a:srgbClr val="000000"/>
                </a:solidFill>
              </a:rPr>
              <a:t>encourage the participation of children in all activities that enhance their spiritual, physical, emotional, intellectual and social development</a:t>
            </a:r>
            <a:r>
              <a:rPr lang="en-GB" altLang="en-US" sz="2400" dirty="0">
                <a:solidFill>
                  <a:srgbClr val="000000"/>
                </a:solidFill>
              </a:rPr>
              <a:t>.  We recognise and uphold the dignity and rights of all children and are committed to ensuring their safety and wellbeing, and will work in partnership with parents/guardians to do this.  </a:t>
            </a:r>
          </a:p>
          <a:p>
            <a:endParaRPr lang="en-IE" altLang="en-US" sz="2400" dirty="0">
              <a:solidFill>
                <a:srgbClr val="000000"/>
              </a:solidFill>
            </a:endParaRPr>
          </a:p>
          <a:p>
            <a:r>
              <a:rPr lang="en-GB" altLang="en-US" sz="2400" dirty="0">
                <a:solidFill>
                  <a:srgbClr val="000000"/>
                </a:solidFill>
              </a:rPr>
              <a:t>All Church personnel (including clergy, religious, staff, volunteers) have a responsibility to safeguard children through promoting their welfare, health and development in a safe and caring environment which supports their best interests and prevents abuse.</a:t>
            </a:r>
            <a:endParaRPr lang="en-IE" altLang="en-US" sz="2400" dirty="0">
              <a:solidFill>
                <a:srgbClr val="000000"/>
              </a:solidFill>
            </a:endParaRPr>
          </a:p>
        </p:txBody>
      </p:sp>
    </p:spTree>
    <p:extLst>
      <p:ext uri="{BB962C8B-B14F-4D97-AF65-F5344CB8AC3E}">
        <p14:creationId xmlns:p14="http://schemas.microsoft.com/office/powerpoint/2010/main" val="151583869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16A4AF0E-E0EC-4267-9F4A-8BF26EC8CF38}"/>
              </a:ext>
            </a:extLst>
          </p:cNvPr>
          <p:cNvSpPr/>
          <p:nvPr/>
        </p:nvSpPr>
        <p:spPr>
          <a:xfrm rot="2135291">
            <a:off x="4956512" y="894941"/>
            <a:ext cx="2614818" cy="923330"/>
          </a:xfrm>
          <a:prstGeom prst="rect">
            <a:avLst/>
          </a:prstGeom>
          <a:noFill/>
        </p:spPr>
        <p:txBody>
          <a:bodyPr wrap="non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Procedures</a:t>
            </a:r>
          </a:p>
        </p:txBody>
      </p:sp>
      <p:sp>
        <p:nvSpPr>
          <p:cNvPr id="4" name="Rectangle 3">
            <a:extLst>
              <a:ext uri="{FF2B5EF4-FFF2-40B4-BE49-F238E27FC236}">
                <a16:creationId xmlns="" xmlns:a16="http://schemas.microsoft.com/office/drawing/2014/main" id="{03B3B502-7AC1-4D92-B875-818A8EA62E51}"/>
              </a:ext>
            </a:extLst>
          </p:cNvPr>
          <p:cNvSpPr/>
          <p:nvPr/>
        </p:nvSpPr>
        <p:spPr>
          <a:xfrm rot="20172293">
            <a:off x="1257813" y="1654924"/>
            <a:ext cx="1913088" cy="923330"/>
          </a:xfrm>
          <a:prstGeom prst="rect">
            <a:avLst/>
          </a:prstGeom>
          <a:noFill/>
        </p:spPr>
        <p:txBody>
          <a:bodyPr wrap="non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Policies</a:t>
            </a:r>
          </a:p>
        </p:txBody>
      </p:sp>
      <p:sp>
        <p:nvSpPr>
          <p:cNvPr id="5" name="Rectangle 4">
            <a:extLst>
              <a:ext uri="{FF2B5EF4-FFF2-40B4-BE49-F238E27FC236}">
                <a16:creationId xmlns="" xmlns:a16="http://schemas.microsoft.com/office/drawing/2014/main" id="{B7E5E457-4A3A-4159-8676-87D593D8CAF7}"/>
              </a:ext>
            </a:extLst>
          </p:cNvPr>
          <p:cNvSpPr/>
          <p:nvPr/>
        </p:nvSpPr>
        <p:spPr>
          <a:xfrm rot="20944879">
            <a:off x="933868" y="5469199"/>
            <a:ext cx="3635932" cy="923330"/>
          </a:xfrm>
          <a:prstGeom prst="rect">
            <a:avLst/>
          </a:prstGeom>
          <a:noFill/>
        </p:spPr>
        <p:txBody>
          <a:bodyPr wrap="non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Responsibilities</a:t>
            </a:r>
          </a:p>
        </p:txBody>
      </p:sp>
      <p:sp>
        <p:nvSpPr>
          <p:cNvPr id="6" name="Rectangle 5">
            <a:extLst>
              <a:ext uri="{FF2B5EF4-FFF2-40B4-BE49-F238E27FC236}">
                <a16:creationId xmlns="" xmlns:a16="http://schemas.microsoft.com/office/drawing/2014/main" id="{A1122BC3-2A87-4410-917D-BFB6AB157AF3}"/>
              </a:ext>
            </a:extLst>
          </p:cNvPr>
          <p:cNvSpPr/>
          <p:nvPr/>
        </p:nvSpPr>
        <p:spPr>
          <a:xfrm rot="21397780">
            <a:off x="4345843" y="4938039"/>
            <a:ext cx="4820079" cy="923330"/>
          </a:xfrm>
          <a:prstGeom prst="rect">
            <a:avLst/>
          </a:prstGeom>
          <a:noFill/>
        </p:spPr>
        <p:txBody>
          <a:bodyPr wrap="squar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Supervision ratios</a:t>
            </a:r>
          </a:p>
        </p:txBody>
      </p:sp>
      <p:sp>
        <p:nvSpPr>
          <p:cNvPr id="7" name="Rectangle 6">
            <a:extLst>
              <a:ext uri="{FF2B5EF4-FFF2-40B4-BE49-F238E27FC236}">
                <a16:creationId xmlns="" xmlns:a16="http://schemas.microsoft.com/office/drawing/2014/main" id="{7E569959-9E10-4234-9861-85288CCD288E}"/>
              </a:ext>
            </a:extLst>
          </p:cNvPr>
          <p:cNvSpPr/>
          <p:nvPr/>
        </p:nvSpPr>
        <p:spPr>
          <a:xfrm rot="21205760">
            <a:off x="1548589" y="2520573"/>
            <a:ext cx="1824447" cy="923330"/>
          </a:xfrm>
          <a:prstGeom prst="rect">
            <a:avLst/>
          </a:prstGeom>
          <a:noFill/>
        </p:spPr>
        <p:txBody>
          <a:bodyPr wrap="squar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Abuse</a:t>
            </a:r>
          </a:p>
        </p:txBody>
      </p:sp>
      <p:sp>
        <p:nvSpPr>
          <p:cNvPr id="8" name="Rectangle 7">
            <a:extLst>
              <a:ext uri="{FF2B5EF4-FFF2-40B4-BE49-F238E27FC236}">
                <a16:creationId xmlns="" xmlns:a16="http://schemas.microsoft.com/office/drawing/2014/main" id="{3A8BA547-DF04-48B6-B157-33456E57C0AB}"/>
              </a:ext>
            </a:extLst>
          </p:cNvPr>
          <p:cNvSpPr/>
          <p:nvPr/>
        </p:nvSpPr>
        <p:spPr>
          <a:xfrm rot="20864020">
            <a:off x="1570752" y="3520135"/>
            <a:ext cx="1698415" cy="923330"/>
          </a:xfrm>
          <a:prstGeom prst="rect">
            <a:avLst/>
          </a:prstGeom>
          <a:noFill/>
        </p:spPr>
        <p:txBody>
          <a:bodyPr wrap="non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Vetting</a:t>
            </a:r>
          </a:p>
        </p:txBody>
      </p:sp>
      <p:sp>
        <p:nvSpPr>
          <p:cNvPr id="9" name="Rectangle 8">
            <a:extLst>
              <a:ext uri="{FF2B5EF4-FFF2-40B4-BE49-F238E27FC236}">
                <a16:creationId xmlns="" xmlns:a16="http://schemas.microsoft.com/office/drawing/2014/main" id="{C696CC81-5BB9-4D18-BDBE-A8AA09A8E9B5}"/>
              </a:ext>
            </a:extLst>
          </p:cNvPr>
          <p:cNvSpPr/>
          <p:nvPr/>
        </p:nvSpPr>
        <p:spPr>
          <a:xfrm rot="1877452">
            <a:off x="4882746" y="2404729"/>
            <a:ext cx="3974678" cy="923330"/>
          </a:xfrm>
          <a:prstGeom prst="rect">
            <a:avLst/>
          </a:prstGeom>
          <a:noFill/>
        </p:spPr>
        <p:txBody>
          <a:bodyPr wrap="non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Health &amp; Safety</a:t>
            </a:r>
          </a:p>
        </p:txBody>
      </p:sp>
      <p:sp>
        <p:nvSpPr>
          <p:cNvPr id="10" name="Rectangle 9">
            <a:extLst>
              <a:ext uri="{FF2B5EF4-FFF2-40B4-BE49-F238E27FC236}">
                <a16:creationId xmlns="" xmlns:a16="http://schemas.microsoft.com/office/drawing/2014/main" id="{354089E9-D9CB-44E5-87F6-D11F2DC33510}"/>
              </a:ext>
            </a:extLst>
          </p:cNvPr>
          <p:cNvSpPr/>
          <p:nvPr/>
        </p:nvSpPr>
        <p:spPr>
          <a:xfrm rot="21205760">
            <a:off x="3178676" y="1468214"/>
            <a:ext cx="1824447" cy="923330"/>
          </a:xfrm>
          <a:prstGeom prst="rect">
            <a:avLst/>
          </a:prstGeom>
          <a:noFill/>
        </p:spPr>
        <p:txBody>
          <a:bodyPr wrap="squar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Audits</a:t>
            </a:r>
          </a:p>
        </p:txBody>
      </p:sp>
      <p:sp>
        <p:nvSpPr>
          <p:cNvPr id="12" name="Rectangle 11">
            <a:extLst>
              <a:ext uri="{FF2B5EF4-FFF2-40B4-BE49-F238E27FC236}">
                <a16:creationId xmlns="" xmlns:a16="http://schemas.microsoft.com/office/drawing/2014/main" id="{5B58FE26-C01A-4FB3-95BB-65F1A688395A}"/>
              </a:ext>
            </a:extLst>
          </p:cNvPr>
          <p:cNvSpPr/>
          <p:nvPr/>
        </p:nvSpPr>
        <p:spPr>
          <a:xfrm>
            <a:off x="-49542" y="4365104"/>
            <a:ext cx="3887603" cy="923330"/>
          </a:xfrm>
          <a:prstGeom prst="rect">
            <a:avLst/>
          </a:prstGeom>
          <a:noFill/>
        </p:spPr>
        <p:txBody>
          <a:bodyPr wrap="non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Child Protection</a:t>
            </a:r>
          </a:p>
        </p:txBody>
      </p:sp>
      <p:sp>
        <p:nvSpPr>
          <p:cNvPr id="13" name="Rectangle 12">
            <a:extLst>
              <a:ext uri="{FF2B5EF4-FFF2-40B4-BE49-F238E27FC236}">
                <a16:creationId xmlns="" xmlns:a16="http://schemas.microsoft.com/office/drawing/2014/main" id="{4C66115A-1088-477F-8DA5-BD269EFF0208}"/>
              </a:ext>
            </a:extLst>
          </p:cNvPr>
          <p:cNvSpPr/>
          <p:nvPr/>
        </p:nvSpPr>
        <p:spPr>
          <a:xfrm rot="20172293">
            <a:off x="2156531" y="471982"/>
            <a:ext cx="2478564" cy="923330"/>
          </a:xfrm>
          <a:prstGeom prst="rect">
            <a:avLst/>
          </a:prstGeom>
          <a:noFill/>
        </p:spPr>
        <p:txBody>
          <a:bodyPr wrap="non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Guidelines</a:t>
            </a:r>
          </a:p>
        </p:txBody>
      </p:sp>
      <p:sp>
        <p:nvSpPr>
          <p:cNvPr id="14" name="Rectangle 13">
            <a:extLst>
              <a:ext uri="{FF2B5EF4-FFF2-40B4-BE49-F238E27FC236}">
                <a16:creationId xmlns="" xmlns:a16="http://schemas.microsoft.com/office/drawing/2014/main" id="{A481DF3F-E37E-4D77-9103-A82A05619AC6}"/>
              </a:ext>
            </a:extLst>
          </p:cNvPr>
          <p:cNvSpPr/>
          <p:nvPr/>
        </p:nvSpPr>
        <p:spPr>
          <a:xfrm rot="396497">
            <a:off x="3240965" y="4135330"/>
            <a:ext cx="4820079" cy="923330"/>
          </a:xfrm>
          <a:prstGeom prst="rect">
            <a:avLst/>
          </a:prstGeom>
          <a:noFill/>
        </p:spPr>
        <p:txBody>
          <a:bodyPr wrap="squar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Code of conduct</a:t>
            </a:r>
          </a:p>
        </p:txBody>
      </p:sp>
      <p:sp>
        <p:nvSpPr>
          <p:cNvPr id="15" name="Rectangle 14">
            <a:extLst>
              <a:ext uri="{FF2B5EF4-FFF2-40B4-BE49-F238E27FC236}">
                <a16:creationId xmlns="" xmlns:a16="http://schemas.microsoft.com/office/drawing/2014/main" id="{9F54F1F5-23DF-4B9C-9BFA-AC82B38F29B8}"/>
              </a:ext>
            </a:extLst>
          </p:cNvPr>
          <p:cNvSpPr/>
          <p:nvPr/>
        </p:nvSpPr>
        <p:spPr>
          <a:xfrm rot="21397780">
            <a:off x="4596598" y="2938589"/>
            <a:ext cx="2941051" cy="923330"/>
          </a:xfrm>
          <a:prstGeom prst="rect">
            <a:avLst/>
          </a:prstGeom>
          <a:noFill/>
        </p:spPr>
        <p:txBody>
          <a:bodyPr wrap="squar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Training</a:t>
            </a:r>
          </a:p>
        </p:txBody>
      </p:sp>
      <p:sp>
        <p:nvSpPr>
          <p:cNvPr id="16" name="Rectangle 15">
            <a:extLst>
              <a:ext uri="{FF2B5EF4-FFF2-40B4-BE49-F238E27FC236}">
                <a16:creationId xmlns="" xmlns:a16="http://schemas.microsoft.com/office/drawing/2014/main" id="{728B52E8-7601-4657-AF3B-72A63FED706A}"/>
              </a:ext>
            </a:extLst>
          </p:cNvPr>
          <p:cNvSpPr/>
          <p:nvPr/>
        </p:nvSpPr>
        <p:spPr>
          <a:xfrm rot="21205760">
            <a:off x="2980823" y="2482106"/>
            <a:ext cx="2459260" cy="1446550"/>
          </a:xfrm>
          <a:prstGeom prst="rect">
            <a:avLst/>
          </a:prstGeom>
          <a:noFill/>
        </p:spPr>
        <p:txBody>
          <a:bodyPr wrap="square" lIns="91440" tIns="45720" rIns="91440" bIns="45720">
            <a:spAutoFit/>
          </a:bodyPr>
          <a:lstStyle/>
          <a:p>
            <a:pPr algn="ctr"/>
            <a:r>
              <a:rPr lang="en-US" sz="8800" b="1" dirty="0">
                <a:ln w="0"/>
                <a:solidFill>
                  <a:srgbClr val="F0A22E">
                    <a:lumMod val="75000"/>
                  </a:srgbClr>
                </a:solidFill>
                <a:latin typeface="Brush Script MT" panose="03060802040406070304" pitchFamily="66" charset="0"/>
              </a:rPr>
              <a:t>JOY</a:t>
            </a:r>
          </a:p>
        </p:txBody>
      </p:sp>
      <p:sp>
        <p:nvSpPr>
          <p:cNvPr id="17" name="Rectangle 16">
            <a:extLst>
              <a:ext uri="{FF2B5EF4-FFF2-40B4-BE49-F238E27FC236}">
                <a16:creationId xmlns="" xmlns:a16="http://schemas.microsoft.com/office/drawing/2014/main" id="{3A8BA547-DF04-48B6-B157-33456E57C0AB}"/>
              </a:ext>
            </a:extLst>
          </p:cNvPr>
          <p:cNvSpPr/>
          <p:nvPr/>
        </p:nvSpPr>
        <p:spPr>
          <a:xfrm rot="20864020">
            <a:off x="5935284" y="3618070"/>
            <a:ext cx="2119491" cy="923330"/>
          </a:xfrm>
          <a:prstGeom prst="rect">
            <a:avLst/>
          </a:prstGeom>
          <a:noFill/>
        </p:spPr>
        <p:txBody>
          <a:bodyPr wrap="none" lIns="91440" tIns="45720" rIns="91440" bIns="45720">
            <a:spAutoFit/>
          </a:bodyPr>
          <a:lstStyle/>
          <a:p>
            <a:pPr algn="ctr"/>
            <a:r>
              <a:rPr lang="en-US" sz="5400" b="1" dirty="0">
                <a:ln w="0"/>
                <a:gradFill>
                  <a:gsLst>
                    <a:gs pos="21000">
                      <a:srgbClr val="53575C"/>
                    </a:gs>
                    <a:gs pos="88000">
                      <a:srgbClr val="C5C7CA"/>
                    </a:gs>
                  </a:gsLst>
                  <a:lin ang="5400000"/>
                </a:gradFill>
                <a:latin typeface="Brush Script MT" panose="03060802040406070304" pitchFamily="66" charset="0"/>
              </a:rPr>
              <a:t>Children</a:t>
            </a:r>
          </a:p>
        </p:txBody>
      </p:sp>
    </p:spTree>
    <p:extLst>
      <p:ext uri="{BB962C8B-B14F-4D97-AF65-F5344CB8AC3E}">
        <p14:creationId xmlns:p14="http://schemas.microsoft.com/office/powerpoint/2010/main" val="141276091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Leisurely </a:t>
            </a:r>
            <a:r>
              <a:rPr lang="en-IE" dirty="0" err="1"/>
              <a:t>sundays</a:t>
            </a:r>
            <a:r>
              <a:rPr lang="en-IE" dirty="0"/>
              <a:t>…..</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1640" y="1844824"/>
            <a:ext cx="6938097" cy="3527450"/>
          </a:xfrm>
          <a:prstGeom prst="rect">
            <a:avLst/>
          </a:prstGeom>
        </p:spPr>
      </p:pic>
    </p:spTree>
    <p:extLst>
      <p:ext uri="{BB962C8B-B14F-4D97-AF65-F5344CB8AC3E}">
        <p14:creationId xmlns:p14="http://schemas.microsoft.com/office/powerpoint/2010/main" val="80795439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Crammed nights home	</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59632" y="1412776"/>
            <a:ext cx="7228780" cy="4392488"/>
          </a:xfrm>
        </p:spPr>
      </p:pic>
    </p:spTree>
    <p:extLst>
      <p:ext uri="{BB962C8B-B14F-4D97-AF65-F5344CB8AC3E}">
        <p14:creationId xmlns:p14="http://schemas.microsoft.com/office/powerpoint/2010/main" val="128703675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Introducing the safety belt</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1437582"/>
            <a:ext cx="7901592" cy="4439690"/>
          </a:xfrm>
          <a:prstGeom prst="rect">
            <a:avLst/>
          </a:prstGeom>
        </p:spPr>
      </p:pic>
    </p:spTree>
    <p:extLst>
      <p:ext uri="{BB962C8B-B14F-4D97-AF65-F5344CB8AC3E}">
        <p14:creationId xmlns:p14="http://schemas.microsoft.com/office/powerpoint/2010/main" val="6690070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Safety belts in the back seat!</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3464" y="1225503"/>
            <a:ext cx="7365902" cy="4795785"/>
          </a:xfrm>
          <a:prstGeom prst="rect">
            <a:avLst/>
          </a:prstGeom>
        </p:spPr>
      </p:pic>
    </p:spTree>
    <p:extLst>
      <p:ext uri="{BB962C8B-B14F-4D97-AF65-F5344CB8AC3E}">
        <p14:creationId xmlns:p14="http://schemas.microsoft.com/office/powerpoint/2010/main" val="381570490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Verbalising fear </a:t>
            </a:r>
          </a:p>
        </p:txBody>
      </p:sp>
      <p:sp>
        <p:nvSpPr>
          <p:cNvPr id="3" name="Content Placeholder 2"/>
          <p:cNvSpPr>
            <a:spLocks noGrp="1"/>
          </p:cNvSpPr>
          <p:nvPr>
            <p:ph idx="1"/>
          </p:nvPr>
        </p:nvSpPr>
        <p:spPr/>
        <p:txBody>
          <a:bodyPr>
            <a:normAutofit fontScale="92500" lnSpcReduction="20000"/>
          </a:bodyPr>
          <a:lstStyle/>
          <a:p>
            <a:r>
              <a:rPr lang="en-IE" dirty="0"/>
              <a:t>What if someone accuses me?</a:t>
            </a:r>
          </a:p>
          <a:p>
            <a:r>
              <a:rPr lang="en-IE" dirty="0"/>
              <a:t>What if I find myself alone with a child?</a:t>
            </a:r>
          </a:p>
          <a:p>
            <a:r>
              <a:rPr lang="en-IE" dirty="0"/>
              <a:t>I am too old for this. I am too tired for this.</a:t>
            </a:r>
          </a:p>
          <a:p>
            <a:r>
              <a:rPr lang="en-IE" dirty="0"/>
              <a:t>I don’t know how to talk to young people.</a:t>
            </a:r>
          </a:p>
          <a:p>
            <a:r>
              <a:rPr lang="en-IE" dirty="0"/>
              <a:t>I am retiring soon.</a:t>
            </a:r>
          </a:p>
          <a:p>
            <a:r>
              <a:rPr lang="en-IE" dirty="0"/>
              <a:t>This is not what I signed up for.</a:t>
            </a:r>
          </a:p>
          <a:p>
            <a:r>
              <a:rPr lang="en-IE" dirty="0"/>
              <a:t>I am too busy.</a:t>
            </a:r>
          </a:p>
          <a:p>
            <a:r>
              <a:rPr lang="en-IE" dirty="0"/>
              <a:t>I will never work with children again.</a:t>
            </a:r>
          </a:p>
          <a:p>
            <a:r>
              <a:rPr lang="en-IE" dirty="0"/>
              <a:t>Young people aren’t interested in God anymore.</a:t>
            </a:r>
          </a:p>
        </p:txBody>
      </p:sp>
    </p:spTree>
    <p:extLst>
      <p:ext uri="{BB962C8B-B14F-4D97-AF65-F5344CB8AC3E}">
        <p14:creationId xmlns:p14="http://schemas.microsoft.com/office/powerpoint/2010/main" val="158937097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E" dirty="0"/>
              <a:t>Facing the fear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31640" y="1610124"/>
            <a:ext cx="6737007" cy="4483172"/>
          </a:xfrm>
        </p:spPr>
      </p:pic>
    </p:spTree>
    <p:extLst>
      <p:ext uri="{BB962C8B-B14F-4D97-AF65-F5344CB8AC3E}">
        <p14:creationId xmlns:p14="http://schemas.microsoft.com/office/powerpoint/2010/main" val="164094079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880244" y="332656"/>
            <a:ext cx="7796212" cy="1471612"/>
          </a:xfrm>
        </p:spPr>
        <p:txBody>
          <a:bodyPr>
            <a:normAutofit/>
          </a:bodyPr>
          <a:lstStyle/>
          <a:p>
            <a:r>
              <a:rPr lang="en-IE" sz="5400" dirty="0"/>
              <a:t>Framework aims…..</a:t>
            </a:r>
          </a:p>
        </p:txBody>
      </p:sp>
      <p:sp>
        <p:nvSpPr>
          <p:cNvPr id="3" name="Subtitle 2"/>
          <p:cNvSpPr>
            <a:spLocks noGrp="1"/>
          </p:cNvSpPr>
          <p:nvPr>
            <p:ph type="subTitle" idx="4294967295"/>
          </p:nvPr>
        </p:nvSpPr>
        <p:spPr>
          <a:xfrm>
            <a:off x="755576" y="1916832"/>
            <a:ext cx="2880320" cy="4536504"/>
          </a:xfrm>
        </p:spPr>
        <p:txBody>
          <a:bodyPr>
            <a:noAutofit/>
          </a:bodyPr>
          <a:lstStyle/>
          <a:p>
            <a:pPr>
              <a:buClr>
                <a:schemeClr val="tx2">
                  <a:lumMod val="60000"/>
                  <a:lumOff val="40000"/>
                </a:schemeClr>
              </a:buClr>
              <a:buFont typeface="Wingdings" pitchFamily="2" charset="2"/>
              <a:buChar char="v"/>
            </a:pPr>
            <a:r>
              <a:rPr lang="en-IE" sz="3600" dirty="0"/>
              <a:t>Spiritual</a:t>
            </a:r>
            <a:r>
              <a:rPr lang="en-IE" sz="1400" dirty="0"/>
              <a:t> 	</a:t>
            </a:r>
          </a:p>
          <a:p>
            <a:pPr>
              <a:buClr>
                <a:schemeClr val="tx2">
                  <a:lumMod val="60000"/>
                  <a:lumOff val="40000"/>
                </a:schemeClr>
              </a:buClr>
              <a:buFont typeface="Wingdings" pitchFamily="2" charset="2"/>
              <a:buChar char="v"/>
            </a:pPr>
            <a:r>
              <a:rPr lang="en-IE" sz="3600" dirty="0"/>
              <a:t>Physical 	</a:t>
            </a:r>
            <a:endParaRPr lang="en-IE" sz="1400" dirty="0"/>
          </a:p>
          <a:p>
            <a:pPr>
              <a:buClr>
                <a:schemeClr val="tx2">
                  <a:lumMod val="60000"/>
                  <a:lumOff val="40000"/>
                </a:schemeClr>
              </a:buClr>
              <a:buFont typeface="Wingdings" pitchFamily="2" charset="2"/>
              <a:buChar char="v"/>
            </a:pPr>
            <a:r>
              <a:rPr lang="en-IE" sz="3600" dirty="0"/>
              <a:t>Emotional 	</a:t>
            </a:r>
            <a:endParaRPr lang="en-IE" sz="1400" dirty="0"/>
          </a:p>
          <a:p>
            <a:pPr>
              <a:buClr>
                <a:schemeClr val="tx2">
                  <a:lumMod val="60000"/>
                  <a:lumOff val="40000"/>
                </a:schemeClr>
              </a:buClr>
              <a:buFont typeface="Wingdings" pitchFamily="2" charset="2"/>
              <a:buChar char="v"/>
            </a:pPr>
            <a:r>
              <a:rPr lang="en-IE" sz="3600" dirty="0"/>
              <a:t>Intellectual</a:t>
            </a:r>
          </a:p>
          <a:p>
            <a:pPr marL="0" indent="0">
              <a:buClr>
                <a:schemeClr val="tx2">
                  <a:lumMod val="60000"/>
                  <a:lumOff val="40000"/>
                </a:schemeClr>
              </a:buClr>
              <a:buNone/>
            </a:pPr>
            <a:endParaRPr lang="en-IE" sz="1200" dirty="0"/>
          </a:p>
          <a:p>
            <a:pPr>
              <a:buClr>
                <a:schemeClr val="tx2">
                  <a:lumMod val="60000"/>
                  <a:lumOff val="40000"/>
                </a:schemeClr>
              </a:buClr>
              <a:buFont typeface="Wingdings" pitchFamily="2" charset="2"/>
              <a:buChar char="v"/>
            </a:pPr>
            <a:r>
              <a:rPr lang="en-IE" sz="3600" dirty="0"/>
              <a:t>Social		</a:t>
            </a:r>
          </a:p>
        </p:txBody>
      </p:sp>
      <p:sp>
        <p:nvSpPr>
          <p:cNvPr id="7" name="Rectangle 6"/>
          <p:cNvSpPr/>
          <p:nvPr/>
        </p:nvSpPr>
        <p:spPr>
          <a:xfrm>
            <a:off x="3347864" y="1988840"/>
            <a:ext cx="5328592" cy="830997"/>
          </a:xfrm>
          <a:prstGeom prst="rect">
            <a:avLst/>
          </a:prstGeom>
        </p:spPr>
        <p:txBody>
          <a:bodyPr wrap="square">
            <a:spAutoFit/>
          </a:bodyPr>
          <a:lstStyle/>
          <a:p>
            <a:r>
              <a:rPr lang="en-IE" sz="1600" dirty="0">
                <a:solidFill>
                  <a:prstClr val="black"/>
                </a:solidFill>
              </a:rPr>
              <a:t>ability to experience and integrate meaning and </a:t>
            </a:r>
          </a:p>
          <a:p>
            <a:r>
              <a:rPr lang="en-IE" sz="1600" dirty="0">
                <a:solidFill>
                  <a:prstClr val="black"/>
                </a:solidFill>
              </a:rPr>
              <a:t>purpose in life through a person's </a:t>
            </a:r>
            <a:r>
              <a:rPr lang="en-IE" sz="1600" dirty="0" smtClean="0">
                <a:solidFill>
                  <a:prstClr val="black"/>
                </a:solidFill>
              </a:rPr>
              <a:t>connection </a:t>
            </a:r>
            <a:endParaRPr lang="en-IE" sz="1600" dirty="0">
              <a:solidFill>
                <a:prstClr val="black"/>
              </a:solidFill>
            </a:endParaRPr>
          </a:p>
          <a:p>
            <a:r>
              <a:rPr lang="en-IE" sz="1600" dirty="0">
                <a:solidFill>
                  <a:prstClr val="black"/>
                </a:solidFill>
              </a:rPr>
              <a:t>with self, others art, music, literature, nature and God.</a:t>
            </a:r>
          </a:p>
        </p:txBody>
      </p:sp>
      <p:sp>
        <p:nvSpPr>
          <p:cNvPr id="8" name="Rectangle 7"/>
          <p:cNvSpPr/>
          <p:nvPr/>
        </p:nvSpPr>
        <p:spPr>
          <a:xfrm>
            <a:off x="3384376" y="2924944"/>
            <a:ext cx="4572000" cy="584775"/>
          </a:xfrm>
          <a:prstGeom prst="rect">
            <a:avLst/>
          </a:prstGeom>
        </p:spPr>
        <p:txBody>
          <a:bodyPr>
            <a:spAutoFit/>
          </a:bodyPr>
          <a:lstStyle/>
          <a:p>
            <a:r>
              <a:rPr lang="en-IE" sz="1600" dirty="0">
                <a:solidFill>
                  <a:prstClr val="black"/>
                </a:solidFill>
              </a:rPr>
              <a:t>physical health is connected to mental and </a:t>
            </a:r>
          </a:p>
          <a:p>
            <a:r>
              <a:rPr lang="en-IE" sz="1600" dirty="0">
                <a:solidFill>
                  <a:prstClr val="black"/>
                </a:solidFill>
              </a:rPr>
              <a:t>emotional health.</a:t>
            </a:r>
          </a:p>
        </p:txBody>
      </p:sp>
      <p:sp>
        <p:nvSpPr>
          <p:cNvPr id="9" name="Rectangle 8"/>
          <p:cNvSpPr/>
          <p:nvPr/>
        </p:nvSpPr>
        <p:spPr>
          <a:xfrm>
            <a:off x="3347864" y="3822139"/>
            <a:ext cx="4572000" cy="830997"/>
          </a:xfrm>
          <a:prstGeom prst="rect">
            <a:avLst/>
          </a:prstGeom>
        </p:spPr>
        <p:txBody>
          <a:bodyPr>
            <a:spAutoFit/>
          </a:bodyPr>
          <a:lstStyle/>
          <a:p>
            <a:r>
              <a:rPr lang="en-IE" sz="1600" dirty="0">
                <a:solidFill>
                  <a:prstClr val="black"/>
                </a:solidFill>
              </a:rPr>
              <a:t>ability to understand the value of your emotions and use them to move your life forward in positive direction.</a:t>
            </a:r>
          </a:p>
        </p:txBody>
      </p:sp>
      <p:sp>
        <p:nvSpPr>
          <p:cNvPr id="10" name="Rectangle 9"/>
          <p:cNvSpPr/>
          <p:nvPr/>
        </p:nvSpPr>
        <p:spPr>
          <a:xfrm>
            <a:off x="3491880" y="6258798"/>
            <a:ext cx="2932982" cy="338554"/>
          </a:xfrm>
          <a:prstGeom prst="rect">
            <a:avLst/>
          </a:prstGeom>
        </p:spPr>
        <p:txBody>
          <a:bodyPr wrap="none">
            <a:spAutoFit/>
          </a:bodyPr>
          <a:lstStyle/>
          <a:p>
            <a:r>
              <a:rPr lang="en-IE" sz="1600" dirty="0">
                <a:solidFill>
                  <a:prstClr val="black"/>
                </a:solidFill>
              </a:rPr>
              <a:t>individual and group experience</a:t>
            </a:r>
          </a:p>
        </p:txBody>
      </p:sp>
      <p:sp>
        <p:nvSpPr>
          <p:cNvPr id="11" name="Rectangle 10"/>
          <p:cNvSpPr/>
          <p:nvPr/>
        </p:nvSpPr>
        <p:spPr>
          <a:xfrm>
            <a:off x="3419872" y="5157192"/>
            <a:ext cx="4711354" cy="584775"/>
          </a:xfrm>
          <a:prstGeom prst="rect">
            <a:avLst/>
          </a:prstGeom>
        </p:spPr>
        <p:txBody>
          <a:bodyPr wrap="none">
            <a:spAutoFit/>
          </a:bodyPr>
          <a:lstStyle/>
          <a:p>
            <a:r>
              <a:rPr lang="en-IE" sz="1600" dirty="0">
                <a:solidFill>
                  <a:prstClr val="black"/>
                </a:solidFill>
              </a:rPr>
              <a:t>Ownership and evaluation of group, challenging and </a:t>
            </a:r>
          </a:p>
          <a:p>
            <a:r>
              <a:rPr lang="en-IE" sz="1600" dirty="0">
                <a:solidFill>
                  <a:prstClr val="black"/>
                </a:solidFill>
              </a:rPr>
              <a:t>Interactive.</a:t>
            </a:r>
          </a:p>
        </p:txBody>
      </p:sp>
    </p:spTree>
    <p:extLst>
      <p:ext uri="{BB962C8B-B14F-4D97-AF65-F5344CB8AC3E}">
        <p14:creationId xmlns:p14="http://schemas.microsoft.com/office/powerpoint/2010/main" val="332828693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Completing the mission statement</a:t>
            </a:r>
          </a:p>
        </p:txBody>
      </p:sp>
      <p:sp>
        <p:nvSpPr>
          <p:cNvPr id="3" name="Content Placeholder 2"/>
          <p:cNvSpPr>
            <a:spLocks noGrp="1"/>
          </p:cNvSpPr>
          <p:nvPr>
            <p:ph idx="1"/>
          </p:nvPr>
        </p:nvSpPr>
        <p:spPr>
          <a:xfrm>
            <a:off x="251520" y="1447800"/>
            <a:ext cx="7498080" cy="4800600"/>
          </a:xfrm>
        </p:spPr>
        <p:txBody>
          <a:bodyPr>
            <a:normAutofit fontScale="70000" lnSpcReduction="20000"/>
          </a:bodyPr>
          <a:lstStyle/>
          <a:p>
            <a:pPr>
              <a:buNone/>
            </a:pPr>
            <a:r>
              <a:rPr lang="en-IE" dirty="0">
                <a:latin typeface="Baskerville Old Face" pitchFamily="18" charset="0"/>
              </a:rPr>
              <a:t>	Our generation will show that it can rise to the promise found in each young person when we know how to give them space. This means that we have to create the material and spiritual conditions for their full development; to give them a solid basis on which to build their lives; to guarantee their safety and their education to be everything they can be; to pass on to them lasting values that make life worth living; to give them a transcendent horizon for their thirst for authentic happiness and their creativity for the good; to give them the legacy of a world worthy of human life; and to awaken in them their greatest potential as builders of their own destiny, sharing responsibility for the future of everyone. If we can do all this, we anticipate today the future that enters the world through the window of the young. </a:t>
            </a:r>
          </a:p>
          <a:p>
            <a:pPr>
              <a:buNone/>
            </a:pPr>
            <a:r>
              <a:rPr lang="en-IE" dirty="0">
                <a:latin typeface="Baskerville Old Face" pitchFamily="18" charset="0"/>
              </a:rPr>
              <a:t>						(Pope Francis 2014)</a:t>
            </a:r>
          </a:p>
          <a:p>
            <a:endParaRPr lang="en-IE" dirty="0"/>
          </a:p>
          <a:p>
            <a:endParaRPr lang="en-IE" dirty="0"/>
          </a:p>
        </p:txBody>
      </p:sp>
    </p:spTree>
    <p:extLst>
      <p:ext uri="{BB962C8B-B14F-4D97-AF65-F5344CB8AC3E}">
        <p14:creationId xmlns:p14="http://schemas.microsoft.com/office/powerpoint/2010/main" val="331755895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033090" y="846262"/>
            <a:ext cx="7499350" cy="854546"/>
          </a:xfrm>
        </p:spPr>
        <p:txBody>
          <a:bodyPr>
            <a:normAutofit fontScale="90000"/>
          </a:bodyPr>
          <a:lstStyle/>
          <a:p>
            <a:r>
              <a:rPr lang="en-IE" dirty="0"/>
              <a:t>Final framework for youth group</a:t>
            </a:r>
            <a:r>
              <a:rPr lang="en-IE" sz="4800" dirty="0"/>
              <a:t/>
            </a:r>
            <a:br>
              <a:rPr lang="en-IE" sz="4800" dirty="0"/>
            </a:br>
            <a:r>
              <a:rPr lang="en-IE" dirty="0"/>
              <a:t>	</a:t>
            </a:r>
          </a:p>
        </p:txBody>
      </p:sp>
      <p:sp>
        <p:nvSpPr>
          <p:cNvPr id="3" name="Content Placeholder 2"/>
          <p:cNvSpPr>
            <a:spLocks noGrp="1"/>
          </p:cNvSpPr>
          <p:nvPr>
            <p:ph idx="4294967295"/>
          </p:nvPr>
        </p:nvSpPr>
        <p:spPr>
          <a:xfrm>
            <a:off x="1115616" y="1652736"/>
            <a:ext cx="7499350" cy="4800600"/>
          </a:xfrm>
        </p:spPr>
        <p:txBody>
          <a:bodyPr>
            <a:normAutofit fontScale="85000" lnSpcReduction="20000"/>
          </a:bodyPr>
          <a:lstStyle/>
          <a:p>
            <a:r>
              <a:rPr lang="en-IE" sz="2600" dirty="0"/>
              <a:t>Founded in faith</a:t>
            </a:r>
          </a:p>
          <a:p>
            <a:r>
              <a:rPr lang="en-IE" sz="2600" dirty="0"/>
              <a:t>Social Action Workgroup </a:t>
            </a:r>
          </a:p>
          <a:p>
            <a:r>
              <a:rPr lang="en-IE" sz="2600" dirty="0"/>
              <a:t>Personal/Spiritual Development</a:t>
            </a:r>
          </a:p>
          <a:p>
            <a:r>
              <a:rPr lang="en-IE" sz="2600" dirty="0"/>
              <a:t>Supportive to the needs of parish</a:t>
            </a:r>
          </a:p>
          <a:p>
            <a:r>
              <a:rPr lang="en-IE" sz="2600" dirty="0"/>
              <a:t>Inspirational </a:t>
            </a:r>
          </a:p>
          <a:p>
            <a:r>
              <a:rPr lang="en-IE" sz="2600" dirty="0"/>
              <a:t>Vibrant &amp; Energetic</a:t>
            </a:r>
          </a:p>
          <a:p>
            <a:r>
              <a:rPr lang="en-IE" sz="2600" dirty="0"/>
              <a:t>Youth voice and evolvement</a:t>
            </a:r>
          </a:p>
          <a:p>
            <a:r>
              <a:rPr lang="en-IE" sz="2600" dirty="0"/>
              <a:t>Day trips and overnight trips</a:t>
            </a:r>
          </a:p>
          <a:p>
            <a:r>
              <a:rPr lang="en-IE" sz="2600" dirty="0"/>
              <a:t>Sustainability</a:t>
            </a:r>
          </a:p>
          <a:p>
            <a:r>
              <a:rPr lang="en-IE" sz="2600" dirty="0"/>
              <a:t>No financial burden</a:t>
            </a:r>
          </a:p>
          <a:p>
            <a:r>
              <a:rPr lang="en-IE" sz="2600" dirty="0"/>
              <a:t>Age appropriate</a:t>
            </a:r>
          </a:p>
          <a:p>
            <a:r>
              <a:rPr lang="en-IE" sz="2600" dirty="0"/>
              <a:t>Recognition and value based</a:t>
            </a:r>
          </a:p>
          <a:p>
            <a:r>
              <a:rPr lang="en-IE" sz="2600" dirty="0"/>
              <a:t>This group needed a name that reflected all of the above…</a:t>
            </a:r>
          </a:p>
          <a:p>
            <a:endParaRPr lang="en-IE" dirty="0"/>
          </a:p>
        </p:txBody>
      </p:sp>
    </p:spTree>
    <p:extLst>
      <p:ext uri="{BB962C8B-B14F-4D97-AF65-F5344CB8AC3E}">
        <p14:creationId xmlns:p14="http://schemas.microsoft.com/office/powerpoint/2010/main" val="30711799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endParaRPr lang="en-IE" sz="4400" dirty="0"/>
          </a:p>
          <a:p>
            <a:endParaRPr lang="en-IE" sz="4400" dirty="0"/>
          </a:p>
          <a:p>
            <a:endParaRPr lang="en-IE" sz="4400" dirty="0"/>
          </a:p>
          <a:p>
            <a:endParaRPr lang="en-IE" sz="4400" dirty="0"/>
          </a:p>
        </p:txBody>
      </p:sp>
      <p:pic>
        <p:nvPicPr>
          <p:cNvPr id="4" name="Picture 3"/>
          <p:cNvPicPr>
            <a:picLocks noChangeAspect="1"/>
          </p:cNvPicPr>
          <p:nvPr/>
        </p:nvPicPr>
        <p:blipFill>
          <a:blip r:embed="rId2" cstate="print">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1115616" y="116631"/>
            <a:ext cx="6831213" cy="6831213"/>
          </a:xfrm>
          <a:prstGeom prst="rect">
            <a:avLst/>
          </a:prstGeom>
          <a:blipFill>
            <a:blip r:embed="rId4"/>
            <a:tile tx="0" ty="0" sx="100000" sy="100000" flip="none" algn="tl"/>
          </a:blipFill>
        </p:spPr>
      </p:pic>
    </p:spTree>
    <p:extLst>
      <p:ext uri="{BB962C8B-B14F-4D97-AF65-F5344CB8AC3E}">
        <p14:creationId xmlns:p14="http://schemas.microsoft.com/office/powerpoint/2010/main" val="17215669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E" dirty="0"/>
              <a:t>Balancing the fear</a:t>
            </a:r>
          </a:p>
        </p:txBody>
      </p:sp>
      <p:sp>
        <p:nvSpPr>
          <p:cNvPr id="3" name="Content Placeholder 2"/>
          <p:cNvSpPr>
            <a:spLocks noGrp="1"/>
          </p:cNvSpPr>
          <p:nvPr>
            <p:ph idx="1"/>
          </p:nvPr>
        </p:nvSpPr>
        <p:spPr/>
        <p:txBody>
          <a:bodyPr>
            <a:normAutofit/>
          </a:bodyPr>
          <a:lstStyle/>
          <a:p>
            <a:endParaRPr lang="en-IE" sz="4400" dirty="0"/>
          </a:p>
          <a:p>
            <a:endParaRPr lang="en-IE" sz="4400" dirty="0"/>
          </a:p>
          <a:p>
            <a:endParaRPr lang="en-IE" sz="4400" dirty="0"/>
          </a:p>
          <a:p>
            <a:endParaRPr lang="en-IE" sz="4400" dirty="0"/>
          </a:p>
        </p:txBody>
      </p:sp>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2005404" y="1484784"/>
            <a:ext cx="4654828" cy="5087836"/>
          </a:xfrm>
          <a:prstGeom prst="rect">
            <a:avLst/>
          </a:prstGeom>
        </p:spPr>
      </p:pic>
    </p:spTree>
    <p:extLst>
      <p:ext uri="{BB962C8B-B14F-4D97-AF65-F5344CB8AC3E}">
        <p14:creationId xmlns:p14="http://schemas.microsoft.com/office/powerpoint/2010/main" val="42399977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Safeguarding steps</a:t>
            </a:r>
          </a:p>
        </p:txBody>
      </p:sp>
      <p:sp>
        <p:nvSpPr>
          <p:cNvPr id="3" name="Content Placeholder 2"/>
          <p:cNvSpPr>
            <a:spLocks noGrp="1"/>
          </p:cNvSpPr>
          <p:nvPr>
            <p:ph idx="1"/>
          </p:nvPr>
        </p:nvSpPr>
        <p:spPr>
          <a:xfrm>
            <a:off x="304800" y="1783357"/>
            <a:ext cx="8686800" cy="4525963"/>
          </a:xfrm>
        </p:spPr>
        <p:txBody>
          <a:bodyPr>
            <a:normAutofit/>
          </a:bodyPr>
          <a:lstStyle/>
          <a:p>
            <a:pPr marL="596646" indent="-514350">
              <a:buNone/>
            </a:pPr>
            <a:r>
              <a:rPr lang="en-IE" sz="3600" b="1" dirty="0"/>
              <a:t>Step 1: Recruitment and training of leaders</a:t>
            </a:r>
          </a:p>
          <a:p>
            <a:pPr marL="596646" indent="-514350">
              <a:buNone/>
            </a:pPr>
            <a:r>
              <a:rPr lang="en-IE" sz="3600" b="1" dirty="0"/>
              <a:t>Step 2: Set up Workgroups</a:t>
            </a:r>
          </a:p>
          <a:p>
            <a:pPr marL="596646" indent="-514350">
              <a:buNone/>
            </a:pPr>
            <a:r>
              <a:rPr lang="en-IE" sz="3600" b="1" dirty="0"/>
              <a:t>Step 3: Brochures and necessary forms </a:t>
            </a:r>
          </a:p>
          <a:p>
            <a:pPr marL="596646" indent="-514350">
              <a:buNone/>
            </a:pPr>
            <a:r>
              <a:rPr lang="en-IE" sz="3600" b="1" dirty="0"/>
              <a:t>Step 4: Suitable Venue</a:t>
            </a:r>
          </a:p>
          <a:p>
            <a:pPr marL="596646" indent="-514350">
              <a:buNone/>
            </a:pPr>
            <a:r>
              <a:rPr lang="en-IE" sz="3600" b="1" dirty="0"/>
              <a:t>Step 5: Spirit Membership</a:t>
            </a:r>
          </a:p>
          <a:p>
            <a:endParaRPr lang="en-IE" dirty="0"/>
          </a:p>
          <a:p>
            <a:endParaRPr lang="en-IE" dirty="0"/>
          </a:p>
        </p:txBody>
      </p:sp>
    </p:spTree>
    <p:extLst>
      <p:ext uri="{BB962C8B-B14F-4D97-AF65-F5344CB8AC3E}">
        <p14:creationId xmlns:p14="http://schemas.microsoft.com/office/powerpoint/2010/main" val="69728761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033090" y="630238"/>
            <a:ext cx="7859390" cy="1143000"/>
          </a:xfrm>
        </p:spPr>
        <p:txBody>
          <a:bodyPr>
            <a:normAutofit fontScale="90000"/>
          </a:bodyPr>
          <a:lstStyle/>
          <a:p>
            <a:r>
              <a:rPr lang="en-IE" sz="3100" dirty="0"/>
              <a:t>Step 1; Recruitment of Leaders: </a:t>
            </a:r>
            <a:br>
              <a:rPr lang="en-IE" sz="3100" dirty="0"/>
            </a:br>
            <a:r>
              <a:rPr lang="en-IE" sz="3100" dirty="0"/>
              <a:t>what to look for in a leader:</a:t>
            </a:r>
            <a:r>
              <a:rPr lang="en-IE" sz="4800" dirty="0"/>
              <a:t/>
            </a:r>
            <a:br>
              <a:rPr lang="en-IE" sz="4800" dirty="0"/>
            </a:br>
            <a:r>
              <a:rPr lang="en-IE" dirty="0"/>
              <a:t>	</a:t>
            </a:r>
          </a:p>
        </p:txBody>
      </p:sp>
      <p:sp>
        <p:nvSpPr>
          <p:cNvPr id="3" name="Content Placeholder 2"/>
          <p:cNvSpPr>
            <a:spLocks noGrp="1"/>
          </p:cNvSpPr>
          <p:nvPr>
            <p:ph idx="4294967295"/>
          </p:nvPr>
        </p:nvSpPr>
        <p:spPr>
          <a:xfrm>
            <a:off x="395536" y="2156792"/>
            <a:ext cx="8424936" cy="3216424"/>
          </a:xfrm>
        </p:spPr>
        <p:txBody>
          <a:bodyPr>
            <a:normAutofit/>
          </a:bodyPr>
          <a:lstStyle/>
          <a:p>
            <a:pPr marL="596646" indent="0"/>
            <a:r>
              <a:rPr lang="en-IE" dirty="0"/>
              <a:t>Proven experience</a:t>
            </a:r>
          </a:p>
          <a:p>
            <a:pPr marL="596646" indent="0"/>
            <a:r>
              <a:rPr lang="en-IE" dirty="0"/>
              <a:t>Age appropriate i.e. Over the age of 25</a:t>
            </a:r>
          </a:p>
          <a:p>
            <a:pPr marL="596646" indent="0"/>
            <a:r>
              <a:rPr lang="en-IE" dirty="0"/>
              <a:t>Faith based leaders at all levels of 	spirituality</a:t>
            </a:r>
          </a:p>
          <a:p>
            <a:pPr marL="596646" indent="0"/>
            <a:r>
              <a:rPr lang="en-IE" dirty="0"/>
              <a:t>Reliable and energetic!</a:t>
            </a:r>
          </a:p>
          <a:p>
            <a:pPr marL="596646" indent="0"/>
            <a:endParaRPr lang="en-IE" sz="2600" dirty="0"/>
          </a:p>
          <a:p>
            <a:pPr marL="596646" indent="0">
              <a:buNone/>
            </a:pPr>
            <a:endParaRPr lang="en-IE" sz="2600" dirty="0"/>
          </a:p>
          <a:p>
            <a:pPr marL="596646" indent="0"/>
            <a:endParaRPr lang="en-IE" sz="2600" dirty="0"/>
          </a:p>
          <a:p>
            <a:pPr marL="596646" indent="0"/>
            <a:endParaRPr lang="en-IE" sz="2600" dirty="0"/>
          </a:p>
          <a:p>
            <a:pPr marL="596646" indent="0"/>
            <a:endParaRPr lang="en-IE" sz="2600" dirty="0"/>
          </a:p>
          <a:p>
            <a:pPr marL="596646" indent="0"/>
            <a:endParaRPr lang="en-IE" sz="2600" dirty="0"/>
          </a:p>
          <a:p>
            <a:pPr marL="596646" indent="0"/>
            <a:endParaRPr lang="en-IE" sz="2600" dirty="0"/>
          </a:p>
          <a:p>
            <a:pPr marL="596646" indent="0"/>
            <a:endParaRPr lang="en-IE" sz="2600" dirty="0"/>
          </a:p>
          <a:p>
            <a:pPr marL="596646" indent="0">
              <a:buNone/>
            </a:pPr>
            <a:endParaRPr lang="en-IE" sz="2600" dirty="0"/>
          </a:p>
          <a:p>
            <a:pPr marL="596646" indent="-514350"/>
            <a:endParaRPr lang="en-IE" sz="2600" dirty="0"/>
          </a:p>
          <a:p>
            <a:pPr marL="596646" indent="-514350"/>
            <a:endParaRPr lang="en-IE" sz="2600" dirty="0"/>
          </a:p>
          <a:p>
            <a:pPr marL="596646" indent="-514350">
              <a:buNone/>
            </a:pPr>
            <a:endParaRPr lang="en-IE" sz="2600" dirty="0"/>
          </a:p>
          <a:p>
            <a:pPr marL="596646" indent="-514350"/>
            <a:endParaRPr lang="en-IE" sz="2600" dirty="0"/>
          </a:p>
          <a:p>
            <a:endParaRPr lang="en-IE" dirty="0"/>
          </a:p>
        </p:txBody>
      </p:sp>
    </p:spTree>
    <p:extLst>
      <p:ext uri="{BB962C8B-B14F-4D97-AF65-F5344CB8AC3E}">
        <p14:creationId xmlns:p14="http://schemas.microsoft.com/office/powerpoint/2010/main" val="127905079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033090" y="630238"/>
            <a:ext cx="7859390" cy="1143000"/>
          </a:xfrm>
        </p:spPr>
        <p:txBody>
          <a:bodyPr>
            <a:normAutofit fontScale="90000"/>
          </a:bodyPr>
          <a:lstStyle/>
          <a:p>
            <a:r>
              <a:rPr lang="en-IE" sz="3100" dirty="0"/>
              <a:t>Recruitment of Leaders: </a:t>
            </a:r>
            <a:br>
              <a:rPr lang="en-IE" sz="3100" dirty="0"/>
            </a:br>
            <a:r>
              <a:rPr lang="en-IE" sz="3100" dirty="0"/>
              <a:t>Key Safeguarding Requirements</a:t>
            </a:r>
            <a:r>
              <a:rPr lang="en-IE" sz="4800" dirty="0"/>
              <a:t/>
            </a:r>
            <a:br>
              <a:rPr lang="en-IE" sz="4800" dirty="0"/>
            </a:br>
            <a:r>
              <a:rPr lang="en-IE" dirty="0"/>
              <a:t>	</a:t>
            </a:r>
          </a:p>
        </p:txBody>
      </p:sp>
      <p:sp>
        <p:nvSpPr>
          <p:cNvPr id="3" name="Content Placeholder 2"/>
          <p:cNvSpPr>
            <a:spLocks noGrp="1"/>
          </p:cNvSpPr>
          <p:nvPr>
            <p:ph idx="4294967295"/>
          </p:nvPr>
        </p:nvSpPr>
        <p:spPr>
          <a:xfrm>
            <a:off x="467544" y="1796752"/>
            <a:ext cx="8424936" cy="4800600"/>
          </a:xfrm>
        </p:spPr>
        <p:txBody>
          <a:bodyPr>
            <a:normAutofit lnSpcReduction="10000"/>
          </a:bodyPr>
          <a:lstStyle/>
          <a:p>
            <a:pPr marL="596646" indent="0"/>
            <a:r>
              <a:rPr lang="en-IE" sz="2800" dirty="0"/>
              <a:t>Confidential Application Form</a:t>
            </a:r>
          </a:p>
          <a:p>
            <a:pPr marL="596646" indent="0"/>
            <a:r>
              <a:rPr lang="en-IE" sz="2800" dirty="0"/>
              <a:t>Garda Vetting Form</a:t>
            </a:r>
          </a:p>
          <a:p>
            <a:pPr marL="596646" indent="0"/>
            <a:r>
              <a:rPr lang="en-IE" sz="2800" dirty="0"/>
              <a:t>Declaration Form</a:t>
            </a:r>
          </a:p>
          <a:p>
            <a:pPr marL="596646" indent="0"/>
            <a:r>
              <a:rPr lang="en-IE" sz="2800" dirty="0"/>
              <a:t>References</a:t>
            </a:r>
          </a:p>
          <a:p>
            <a:pPr marL="596646" indent="0"/>
            <a:r>
              <a:rPr lang="en-IE" sz="2800" dirty="0"/>
              <a:t>Induction Agreement Form</a:t>
            </a:r>
          </a:p>
          <a:p>
            <a:pPr marL="596646" indent="0"/>
            <a:r>
              <a:rPr lang="en-IE" sz="2800" dirty="0"/>
              <a:t>Training as Youth Leaders (incl. safeguarding)</a:t>
            </a:r>
          </a:p>
          <a:p>
            <a:pPr marL="596646" indent="0"/>
            <a:r>
              <a:rPr lang="en-IE" sz="2800" dirty="0"/>
              <a:t>Adherence to Diocesan Policy and Code of 	Conduct</a:t>
            </a:r>
          </a:p>
          <a:p>
            <a:pPr marL="596646" indent="0"/>
            <a:r>
              <a:rPr lang="en-IE" sz="2800" dirty="0"/>
              <a:t>Supervisory requirements</a:t>
            </a:r>
          </a:p>
          <a:p>
            <a:pPr marL="596646" indent="0"/>
            <a:r>
              <a:rPr lang="en-IE" sz="2800" dirty="0"/>
              <a:t>Gender balance</a:t>
            </a:r>
          </a:p>
          <a:p>
            <a:pPr marL="596646" indent="-514350"/>
            <a:endParaRPr lang="en-IE" sz="2600" dirty="0"/>
          </a:p>
          <a:p>
            <a:pPr marL="596646" indent="-514350"/>
            <a:endParaRPr lang="en-IE" sz="2600" dirty="0"/>
          </a:p>
          <a:p>
            <a:pPr marL="596646" indent="-514350">
              <a:buNone/>
            </a:pPr>
            <a:endParaRPr lang="en-IE" sz="2600" dirty="0"/>
          </a:p>
          <a:p>
            <a:pPr marL="596646" indent="-514350"/>
            <a:endParaRPr lang="en-IE" sz="2600" dirty="0"/>
          </a:p>
          <a:p>
            <a:endParaRPr lang="en-IE" dirty="0"/>
          </a:p>
        </p:txBody>
      </p:sp>
    </p:spTree>
    <p:extLst>
      <p:ext uri="{BB962C8B-B14F-4D97-AF65-F5344CB8AC3E}">
        <p14:creationId xmlns:p14="http://schemas.microsoft.com/office/powerpoint/2010/main" val="218618893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033090" y="630238"/>
            <a:ext cx="7499350" cy="1143000"/>
          </a:xfrm>
        </p:spPr>
        <p:txBody>
          <a:bodyPr>
            <a:normAutofit/>
          </a:bodyPr>
          <a:lstStyle/>
          <a:p>
            <a:pPr algn="ctr"/>
            <a:r>
              <a:rPr lang="en-IE" sz="3100" dirty="0"/>
              <a:t>Step 2: Workgroups</a:t>
            </a:r>
            <a:r>
              <a:rPr lang="en-IE" sz="4800" dirty="0"/>
              <a:t/>
            </a:r>
            <a:br>
              <a:rPr lang="en-IE" sz="4800" dirty="0"/>
            </a:br>
            <a:r>
              <a:rPr lang="en-IE" dirty="0"/>
              <a:t>	</a:t>
            </a:r>
          </a:p>
        </p:txBody>
      </p:sp>
      <p:sp>
        <p:nvSpPr>
          <p:cNvPr id="3" name="Content Placeholder 2"/>
          <p:cNvSpPr>
            <a:spLocks noGrp="1"/>
          </p:cNvSpPr>
          <p:nvPr>
            <p:ph idx="4294967295"/>
          </p:nvPr>
        </p:nvSpPr>
        <p:spPr>
          <a:xfrm>
            <a:off x="1187624" y="1556792"/>
            <a:ext cx="7956376" cy="4464496"/>
          </a:xfrm>
        </p:spPr>
        <p:txBody>
          <a:bodyPr>
            <a:normAutofit/>
          </a:bodyPr>
          <a:lstStyle/>
          <a:p>
            <a:pPr marL="596646" indent="-514350"/>
            <a:r>
              <a:rPr lang="en-IE" sz="2800" dirty="0"/>
              <a:t>Parish needs/community initiatives that need help</a:t>
            </a:r>
          </a:p>
          <a:p>
            <a:pPr marL="596646" indent="-514350"/>
            <a:r>
              <a:rPr lang="en-IE" sz="2800" dirty="0"/>
              <a:t>Youth appropriate</a:t>
            </a:r>
          </a:p>
          <a:p>
            <a:pPr marL="596646" indent="-514350"/>
            <a:r>
              <a:rPr lang="en-IE" sz="2800" dirty="0"/>
              <a:t>Mutually beneficial</a:t>
            </a:r>
          </a:p>
          <a:p>
            <a:pPr marL="596646" indent="-514350"/>
            <a:r>
              <a:rPr lang="en-IE" sz="2800" dirty="0"/>
              <a:t>Youth voice – what do they want?</a:t>
            </a:r>
          </a:p>
          <a:p>
            <a:pPr marL="596646" indent="-514350"/>
            <a:r>
              <a:rPr lang="en-IE" sz="2800" dirty="0"/>
              <a:t>Safeguarding awareness of groups</a:t>
            </a:r>
          </a:p>
          <a:p>
            <a:pPr marL="596646" indent="-514350"/>
            <a:r>
              <a:rPr lang="en-IE" sz="2800" dirty="0"/>
              <a:t>Continual assessment</a:t>
            </a:r>
          </a:p>
          <a:p>
            <a:pPr marL="596646" indent="-514350"/>
            <a:r>
              <a:rPr lang="en-IE" sz="2800" dirty="0"/>
              <a:t>2 leaders assigned to each workgroup</a:t>
            </a:r>
          </a:p>
          <a:p>
            <a:pPr marL="596646" indent="-514350"/>
            <a:endParaRPr lang="en-IE" sz="2600" dirty="0"/>
          </a:p>
          <a:p>
            <a:pPr marL="596646" indent="-514350">
              <a:buNone/>
            </a:pPr>
            <a:endParaRPr lang="en-IE" sz="2600" dirty="0"/>
          </a:p>
          <a:p>
            <a:pPr marL="596646" indent="-514350"/>
            <a:endParaRPr lang="en-IE" sz="2600" dirty="0"/>
          </a:p>
          <a:p>
            <a:endParaRPr lang="en-IE" dirty="0"/>
          </a:p>
        </p:txBody>
      </p:sp>
    </p:spTree>
    <p:extLst>
      <p:ext uri="{BB962C8B-B14F-4D97-AF65-F5344CB8AC3E}">
        <p14:creationId xmlns:p14="http://schemas.microsoft.com/office/powerpoint/2010/main" val="52814809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033090" y="630238"/>
            <a:ext cx="7499350" cy="1143000"/>
          </a:xfrm>
        </p:spPr>
        <p:txBody>
          <a:bodyPr>
            <a:normAutofit fontScale="90000"/>
          </a:bodyPr>
          <a:lstStyle/>
          <a:p>
            <a:pPr algn="ctr"/>
            <a:r>
              <a:rPr lang="en-IE" sz="3100" dirty="0"/>
              <a:t>Examples of Social Action Workgroups</a:t>
            </a:r>
            <a:r>
              <a:rPr lang="en-IE" sz="4800" dirty="0"/>
              <a:t/>
            </a:r>
            <a:br>
              <a:rPr lang="en-IE" sz="4800" dirty="0"/>
            </a:br>
            <a:r>
              <a:rPr lang="en-IE" dirty="0"/>
              <a:t>	</a:t>
            </a:r>
          </a:p>
        </p:txBody>
      </p:sp>
      <p:sp>
        <p:nvSpPr>
          <p:cNvPr id="3" name="Content Placeholder 2"/>
          <p:cNvSpPr>
            <a:spLocks noGrp="1"/>
          </p:cNvSpPr>
          <p:nvPr>
            <p:ph idx="4294967295"/>
          </p:nvPr>
        </p:nvSpPr>
        <p:spPr>
          <a:xfrm>
            <a:off x="1187624" y="1484784"/>
            <a:ext cx="7956376" cy="4800600"/>
          </a:xfrm>
        </p:spPr>
        <p:txBody>
          <a:bodyPr>
            <a:normAutofit fontScale="92500" lnSpcReduction="10000"/>
          </a:bodyPr>
          <a:lstStyle/>
          <a:p>
            <a:pPr marL="596646" indent="-514350"/>
            <a:r>
              <a:rPr lang="en-IE" sz="2600" dirty="0"/>
              <a:t>Eucharistic Ministers</a:t>
            </a:r>
          </a:p>
          <a:p>
            <a:pPr marL="596646" indent="-514350"/>
            <a:r>
              <a:rPr lang="en-IE" sz="2600" dirty="0"/>
              <a:t>St. Vincent De Paul </a:t>
            </a:r>
          </a:p>
          <a:p>
            <a:pPr marL="596646" indent="-514350"/>
            <a:r>
              <a:rPr lang="en-IE" sz="2600" dirty="0"/>
              <a:t>Choir/</a:t>
            </a:r>
            <a:r>
              <a:rPr lang="en-IE" sz="2600" dirty="0" err="1"/>
              <a:t>Folkgroup</a:t>
            </a:r>
            <a:endParaRPr lang="en-IE" sz="2600" dirty="0"/>
          </a:p>
          <a:p>
            <a:pPr marL="596646" indent="-514350"/>
            <a:r>
              <a:rPr lang="en-IE" sz="2600" dirty="0"/>
              <a:t>Nursing Homes</a:t>
            </a:r>
          </a:p>
          <a:p>
            <a:pPr marL="596646" indent="-514350"/>
            <a:r>
              <a:rPr lang="en-IE" sz="2600" dirty="0"/>
              <a:t>Special Olympics</a:t>
            </a:r>
          </a:p>
          <a:p>
            <a:pPr marL="596646" indent="-514350"/>
            <a:r>
              <a:rPr lang="en-IE" sz="2600" dirty="0"/>
              <a:t>Special Needs social groups</a:t>
            </a:r>
          </a:p>
          <a:p>
            <a:pPr marL="596646" indent="-514350"/>
            <a:r>
              <a:rPr lang="en-IE" sz="2600" dirty="0"/>
              <a:t>Animal welfare groups</a:t>
            </a:r>
          </a:p>
          <a:p>
            <a:pPr marL="596646" indent="-514350"/>
            <a:r>
              <a:rPr lang="en-IE" sz="2600" dirty="0"/>
              <a:t>Environmental projects</a:t>
            </a:r>
          </a:p>
          <a:p>
            <a:pPr marL="596646" indent="-514350"/>
            <a:r>
              <a:rPr lang="en-IE" sz="2600" dirty="0"/>
              <a:t>Family Mass</a:t>
            </a:r>
          </a:p>
          <a:p>
            <a:pPr marL="596646" indent="-514350"/>
            <a:r>
              <a:rPr lang="en-IE" sz="2600" dirty="0"/>
              <a:t>Tidy Towns</a:t>
            </a:r>
          </a:p>
          <a:p>
            <a:pPr marL="596646" indent="-514350"/>
            <a:r>
              <a:rPr lang="en-IE" sz="2600" dirty="0"/>
              <a:t>Or something completely new!</a:t>
            </a:r>
          </a:p>
          <a:p>
            <a:pPr marL="596646" indent="-514350"/>
            <a:endParaRPr lang="en-IE" sz="2600" dirty="0"/>
          </a:p>
          <a:p>
            <a:pPr marL="596646" indent="-514350">
              <a:buNone/>
            </a:pPr>
            <a:endParaRPr lang="en-IE" sz="2600" dirty="0"/>
          </a:p>
          <a:p>
            <a:pPr marL="596646" indent="-514350"/>
            <a:endParaRPr lang="en-IE" sz="2600" dirty="0"/>
          </a:p>
          <a:p>
            <a:endParaRPr lang="en-IE" dirty="0"/>
          </a:p>
        </p:txBody>
      </p:sp>
    </p:spTree>
    <p:extLst>
      <p:ext uri="{BB962C8B-B14F-4D97-AF65-F5344CB8AC3E}">
        <p14:creationId xmlns:p14="http://schemas.microsoft.com/office/powerpoint/2010/main" val="166514555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76064" y="630238"/>
            <a:ext cx="7956376" cy="1143000"/>
          </a:xfrm>
        </p:spPr>
        <p:txBody>
          <a:bodyPr>
            <a:normAutofit fontScale="90000"/>
          </a:bodyPr>
          <a:lstStyle/>
          <a:p>
            <a:pPr algn="ctr"/>
            <a:r>
              <a:rPr lang="en-IE" dirty="0"/>
              <a:t>Step 3: Spirit Brochure for members</a:t>
            </a:r>
            <a:r>
              <a:rPr lang="en-IE" sz="4800" dirty="0"/>
              <a:t/>
            </a:r>
            <a:br>
              <a:rPr lang="en-IE" sz="4800" dirty="0"/>
            </a:br>
            <a:r>
              <a:rPr lang="en-IE" dirty="0"/>
              <a:t>	</a:t>
            </a:r>
          </a:p>
        </p:txBody>
      </p:sp>
      <p:sp>
        <p:nvSpPr>
          <p:cNvPr id="3" name="Content Placeholder 2"/>
          <p:cNvSpPr>
            <a:spLocks noGrp="1"/>
          </p:cNvSpPr>
          <p:nvPr>
            <p:ph idx="4294967295"/>
          </p:nvPr>
        </p:nvSpPr>
        <p:spPr>
          <a:xfrm>
            <a:off x="1187624" y="1484784"/>
            <a:ext cx="7956376" cy="1512168"/>
          </a:xfrm>
        </p:spPr>
        <p:txBody>
          <a:bodyPr>
            <a:normAutofit/>
          </a:bodyPr>
          <a:lstStyle/>
          <a:p>
            <a:pPr marL="596646" indent="-514350"/>
            <a:endParaRPr lang="en-IE" sz="2600" dirty="0"/>
          </a:p>
          <a:p>
            <a:pPr marL="596646" indent="-514350">
              <a:buNone/>
            </a:pPr>
            <a:endParaRPr lang="en-IE" sz="2600" dirty="0"/>
          </a:p>
          <a:p>
            <a:pPr marL="596646" indent="-514350"/>
            <a:endParaRPr lang="en-IE" sz="2600" dirty="0"/>
          </a:p>
          <a:p>
            <a:endParaRPr lang="en-IE" dirty="0"/>
          </a:p>
        </p:txBody>
      </p:sp>
      <p:sp>
        <p:nvSpPr>
          <p:cNvPr id="5" name="TextBox 4"/>
          <p:cNvSpPr txBox="1"/>
          <p:nvPr/>
        </p:nvSpPr>
        <p:spPr>
          <a:xfrm>
            <a:off x="1187624" y="1484784"/>
            <a:ext cx="7056784" cy="3046988"/>
          </a:xfrm>
          <a:prstGeom prst="rect">
            <a:avLst/>
          </a:prstGeom>
          <a:noFill/>
        </p:spPr>
        <p:txBody>
          <a:bodyPr wrap="square" rtlCol="0">
            <a:spAutoFit/>
          </a:bodyPr>
          <a:lstStyle/>
          <a:p>
            <a:r>
              <a:rPr lang="en-IE" sz="2400" dirty="0">
                <a:solidFill>
                  <a:prstClr val="black"/>
                </a:solidFill>
              </a:rPr>
              <a:t>Brochure to include:</a:t>
            </a:r>
          </a:p>
          <a:p>
            <a:endParaRPr lang="en-IE" sz="2400" dirty="0">
              <a:solidFill>
                <a:prstClr val="black"/>
              </a:solidFill>
            </a:endParaRPr>
          </a:p>
          <a:p>
            <a:pPr>
              <a:buFont typeface="Wingdings" pitchFamily="2" charset="2"/>
              <a:buChar char="ü"/>
            </a:pPr>
            <a:r>
              <a:rPr lang="en-IE" sz="2400" dirty="0">
                <a:solidFill>
                  <a:prstClr val="black"/>
                </a:solidFill>
              </a:rPr>
              <a:t>Diocesan Policy</a:t>
            </a:r>
          </a:p>
          <a:p>
            <a:pPr>
              <a:buFont typeface="Wingdings" pitchFamily="2" charset="2"/>
              <a:buChar char="ü"/>
            </a:pPr>
            <a:r>
              <a:rPr lang="en-IE" sz="2400" dirty="0">
                <a:solidFill>
                  <a:prstClr val="black"/>
                </a:solidFill>
              </a:rPr>
              <a:t>Safeguarding Measures</a:t>
            </a:r>
          </a:p>
          <a:p>
            <a:pPr>
              <a:buFont typeface="Wingdings" pitchFamily="2" charset="2"/>
              <a:buChar char="ü"/>
            </a:pPr>
            <a:r>
              <a:rPr lang="en-IE" sz="2400" dirty="0">
                <a:solidFill>
                  <a:prstClr val="black"/>
                </a:solidFill>
              </a:rPr>
              <a:t>Overview of what is involved in Spirit Youth</a:t>
            </a:r>
          </a:p>
          <a:p>
            <a:pPr>
              <a:buFont typeface="Wingdings" pitchFamily="2" charset="2"/>
              <a:buChar char="ü"/>
            </a:pPr>
            <a:r>
              <a:rPr lang="en-IE" sz="2400" dirty="0">
                <a:solidFill>
                  <a:prstClr val="black"/>
                </a:solidFill>
              </a:rPr>
              <a:t>Contact details of Designated Safeguarding Person</a:t>
            </a:r>
          </a:p>
          <a:p>
            <a:pPr>
              <a:buFont typeface="Wingdings" pitchFamily="2" charset="2"/>
              <a:buChar char="ü"/>
            </a:pPr>
            <a:r>
              <a:rPr lang="en-IE" sz="2400" dirty="0">
                <a:solidFill>
                  <a:prstClr val="black"/>
                </a:solidFill>
              </a:rPr>
              <a:t>Code of Conduct for Leaders</a:t>
            </a:r>
          </a:p>
          <a:p>
            <a:pPr>
              <a:buFont typeface="Wingdings" pitchFamily="2" charset="2"/>
              <a:buChar char="ü"/>
            </a:pPr>
            <a:r>
              <a:rPr lang="en-IE" sz="2400" dirty="0">
                <a:solidFill>
                  <a:prstClr val="black"/>
                </a:solidFill>
              </a:rPr>
              <a:t>Code of Conduct for Young People</a:t>
            </a:r>
          </a:p>
        </p:txBody>
      </p:sp>
    </p:spTree>
    <p:extLst>
      <p:ext uri="{BB962C8B-B14F-4D97-AF65-F5344CB8AC3E}">
        <p14:creationId xmlns:p14="http://schemas.microsoft.com/office/powerpoint/2010/main" val="32127541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71600" y="1157287"/>
            <a:ext cx="6400800" cy="4543425"/>
          </a:xfrm>
          <a:prstGeom prst="rect">
            <a:avLst/>
          </a:prstGeom>
        </p:spPr>
      </p:pic>
      <p:sp>
        <p:nvSpPr>
          <p:cNvPr id="3" name="TextBox 2"/>
          <p:cNvSpPr txBox="1"/>
          <p:nvPr/>
        </p:nvSpPr>
        <p:spPr>
          <a:xfrm>
            <a:off x="683568" y="548680"/>
            <a:ext cx="7992888" cy="646331"/>
          </a:xfrm>
          <a:prstGeom prst="rect">
            <a:avLst/>
          </a:prstGeom>
          <a:noFill/>
        </p:spPr>
        <p:txBody>
          <a:bodyPr wrap="square" rtlCol="0">
            <a:spAutoFit/>
          </a:bodyPr>
          <a:lstStyle/>
          <a:p>
            <a:r>
              <a:rPr lang="en-IE" sz="3600" b="1" dirty="0">
                <a:solidFill>
                  <a:srgbClr val="C17529">
                    <a:lumMod val="50000"/>
                  </a:srgbClr>
                </a:solidFill>
              </a:rPr>
              <a:t>SPIRIT BROCHURE FOR MEMBERS</a:t>
            </a:r>
          </a:p>
        </p:txBody>
      </p:sp>
    </p:spTree>
    <p:extLst>
      <p:ext uri="{BB962C8B-B14F-4D97-AF65-F5344CB8AC3E}">
        <p14:creationId xmlns:p14="http://schemas.microsoft.com/office/powerpoint/2010/main" val="305976035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95536" y="630238"/>
            <a:ext cx="8748464" cy="1143000"/>
          </a:xfrm>
        </p:spPr>
        <p:txBody>
          <a:bodyPr>
            <a:normAutofit fontScale="90000"/>
          </a:bodyPr>
          <a:lstStyle/>
          <a:p>
            <a:pPr algn="ctr"/>
            <a:r>
              <a:rPr lang="en-IE" dirty="0"/>
              <a:t>Spirit Brochure for parents/guardians</a:t>
            </a:r>
            <a:r>
              <a:rPr lang="en-IE" sz="4800" dirty="0"/>
              <a:t/>
            </a:r>
            <a:br>
              <a:rPr lang="en-IE" sz="4800" dirty="0"/>
            </a:br>
            <a:r>
              <a:rPr lang="en-IE" dirty="0"/>
              <a:t>	</a:t>
            </a:r>
          </a:p>
        </p:txBody>
      </p:sp>
      <p:sp>
        <p:nvSpPr>
          <p:cNvPr id="3" name="Content Placeholder 2"/>
          <p:cNvSpPr>
            <a:spLocks noGrp="1"/>
          </p:cNvSpPr>
          <p:nvPr>
            <p:ph idx="4294967295"/>
          </p:nvPr>
        </p:nvSpPr>
        <p:spPr>
          <a:xfrm>
            <a:off x="1187624" y="1484784"/>
            <a:ext cx="7956376" cy="1512168"/>
          </a:xfrm>
        </p:spPr>
        <p:txBody>
          <a:bodyPr>
            <a:normAutofit/>
          </a:bodyPr>
          <a:lstStyle/>
          <a:p>
            <a:pPr marL="596646" indent="-514350"/>
            <a:endParaRPr lang="en-IE" sz="2600" dirty="0"/>
          </a:p>
          <a:p>
            <a:pPr marL="596646" indent="-514350">
              <a:buNone/>
            </a:pPr>
            <a:endParaRPr lang="en-IE" sz="2600" dirty="0"/>
          </a:p>
          <a:p>
            <a:pPr marL="596646" indent="-514350"/>
            <a:endParaRPr lang="en-IE" sz="2600" dirty="0"/>
          </a:p>
          <a:p>
            <a:endParaRPr lang="en-IE" dirty="0"/>
          </a:p>
        </p:txBody>
      </p:sp>
      <p:sp>
        <p:nvSpPr>
          <p:cNvPr id="5" name="TextBox 4"/>
          <p:cNvSpPr txBox="1"/>
          <p:nvPr/>
        </p:nvSpPr>
        <p:spPr>
          <a:xfrm>
            <a:off x="1187624" y="1412776"/>
            <a:ext cx="7056784" cy="3416320"/>
          </a:xfrm>
          <a:prstGeom prst="rect">
            <a:avLst/>
          </a:prstGeom>
          <a:noFill/>
        </p:spPr>
        <p:txBody>
          <a:bodyPr wrap="square" rtlCol="0">
            <a:spAutoFit/>
          </a:bodyPr>
          <a:lstStyle/>
          <a:p>
            <a:r>
              <a:rPr lang="en-IE" sz="2400" dirty="0">
                <a:solidFill>
                  <a:prstClr val="black"/>
                </a:solidFill>
              </a:rPr>
              <a:t>Brochure to include:</a:t>
            </a:r>
          </a:p>
          <a:p>
            <a:endParaRPr lang="en-IE" sz="2400" dirty="0">
              <a:solidFill>
                <a:prstClr val="black"/>
              </a:solidFill>
            </a:endParaRPr>
          </a:p>
          <a:p>
            <a:pPr>
              <a:buFont typeface="Wingdings" pitchFamily="2" charset="2"/>
              <a:buChar char="ü"/>
            </a:pPr>
            <a:r>
              <a:rPr lang="en-IE" sz="2400" dirty="0">
                <a:solidFill>
                  <a:prstClr val="black"/>
                </a:solidFill>
              </a:rPr>
              <a:t>Diocesan Policy</a:t>
            </a:r>
          </a:p>
          <a:p>
            <a:pPr>
              <a:buFont typeface="Wingdings" pitchFamily="2" charset="2"/>
              <a:buChar char="ü"/>
            </a:pPr>
            <a:r>
              <a:rPr lang="en-IE" sz="2400" dirty="0">
                <a:solidFill>
                  <a:prstClr val="black"/>
                </a:solidFill>
              </a:rPr>
              <a:t>Safeguarding Measures</a:t>
            </a:r>
          </a:p>
          <a:p>
            <a:pPr>
              <a:buFont typeface="Wingdings" pitchFamily="2" charset="2"/>
              <a:buChar char="ü"/>
            </a:pPr>
            <a:r>
              <a:rPr lang="en-IE" sz="2400" dirty="0">
                <a:solidFill>
                  <a:prstClr val="black"/>
                </a:solidFill>
              </a:rPr>
              <a:t>Overview of what is involved in Spirit Youth</a:t>
            </a:r>
          </a:p>
          <a:p>
            <a:pPr>
              <a:buFont typeface="Wingdings" pitchFamily="2" charset="2"/>
              <a:buChar char="ü"/>
            </a:pPr>
            <a:r>
              <a:rPr lang="en-IE" sz="2400" dirty="0">
                <a:solidFill>
                  <a:prstClr val="black"/>
                </a:solidFill>
              </a:rPr>
              <a:t>Contact details of Designated Safeguarding Person</a:t>
            </a:r>
          </a:p>
          <a:p>
            <a:pPr>
              <a:buFont typeface="Wingdings" pitchFamily="2" charset="2"/>
              <a:buChar char="ü"/>
            </a:pPr>
            <a:r>
              <a:rPr lang="en-IE" sz="2400" dirty="0">
                <a:solidFill>
                  <a:prstClr val="black"/>
                </a:solidFill>
              </a:rPr>
              <a:t>Code of Conduct for Leaders</a:t>
            </a:r>
          </a:p>
          <a:p>
            <a:pPr>
              <a:buFont typeface="Wingdings" pitchFamily="2" charset="2"/>
              <a:buChar char="ü"/>
            </a:pPr>
            <a:r>
              <a:rPr lang="en-IE" sz="2400" dirty="0">
                <a:solidFill>
                  <a:prstClr val="black"/>
                </a:solidFill>
              </a:rPr>
              <a:t>Code of Conduct for Young People</a:t>
            </a:r>
          </a:p>
          <a:p>
            <a:pPr>
              <a:buFont typeface="Wingdings" pitchFamily="2" charset="2"/>
              <a:buChar char="ü"/>
            </a:pPr>
            <a:r>
              <a:rPr lang="en-IE" sz="2400" dirty="0">
                <a:solidFill>
                  <a:prstClr val="black"/>
                </a:solidFill>
              </a:rPr>
              <a:t>Complaints Procedure</a:t>
            </a:r>
          </a:p>
        </p:txBody>
      </p:sp>
    </p:spTree>
    <p:extLst>
      <p:ext uri="{BB962C8B-B14F-4D97-AF65-F5344CB8AC3E}">
        <p14:creationId xmlns:p14="http://schemas.microsoft.com/office/powerpoint/2010/main" val="428561657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412" y="1176337"/>
            <a:ext cx="6353175" cy="4505325"/>
          </a:xfrm>
          <a:prstGeom prst="rect">
            <a:avLst/>
          </a:prstGeom>
        </p:spPr>
      </p:pic>
      <p:sp>
        <p:nvSpPr>
          <p:cNvPr id="3" name="TextBox 2"/>
          <p:cNvSpPr txBox="1"/>
          <p:nvPr/>
        </p:nvSpPr>
        <p:spPr>
          <a:xfrm>
            <a:off x="467544" y="548680"/>
            <a:ext cx="8496944" cy="584775"/>
          </a:xfrm>
          <a:prstGeom prst="rect">
            <a:avLst/>
          </a:prstGeom>
          <a:noFill/>
        </p:spPr>
        <p:txBody>
          <a:bodyPr wrap="square" rtlCol="0">
            <a:spAutoFit/>
          </a:bodyPr>
          <a:lstStyle/>
          <a:p>
            <a:r>
              <a:rPr lang="en-IE" sz="3200" b="1" dirty="0">
                <a:solidFill>
                  <a:srgbClr val="C17529">
                    <a:lumMod val="50000"/>
                  </a:srgbClr>
                </a:solidFill>
              </a:rPr>
              <a:t>SPIRIT BROCHURE FOR PARENTS/GUARDIANS</a:t>
            </a:r>
          </a:p>
        </p:txBody>
      </p:sp>
    </p:spTree>
    <p:extLst>
      <p:ext uri="{BB962C8B-B14F-4D97-AF65-F5344CB8AC3E}">
        <p14:creationId xmlns:p14="http://schemas.microsoft.com/office/powerpoint/2010/main" val="428893652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033090" y="630238"/>
            <a:ext cx="7499350" cy="1143000"/>
          </a:xfrm>
        </p:spPr>
        <p:txBody>
          <a:bodyPr>
            <a:normAutofit fontScale="90000"/>
          </a:bodyPr>
          <a:lstStyle/>
          <a:p>
            <a:pPr algn="ctr"/>
            <a:r>
              <a:rPr lang="en-IE" sz="4400" dirty="0"/>
              <a:t>Step 4: Sourcing Venue</a:t>
            </a:r>
            <a:r>
              <a:rPr lang="en-IE" sz="4800" dirty="0"/>
              <a:t/>
            </a:r>
            <a:br>
              <a:rPr lang="en-IE" sz="4800" dirty="0"/>
            </a:br>
            <a:r>
              <a:rPr lang="en-IE" dirty="0"/>
              <a:t>	</a:t>
            </a:r>
          </a:p>
        </p:txBody>
      </p:sp>
      <p:sp>
        <p:nvSpPr>
          <p:cNvPr id="3" name="Content Placeholder 2"/>
          <p:cNvSpPr>
            <a:spLocks noGrp="1"/>
          </p:cNvSpPr>
          <p:nvPr>
            <p:ph idx="4294967295"/>
          </p:nvPr>
        </p:nvSpPr>
        <p:spPr>
          <a:xfrm>
            <a:off x="1187624" y="1484784"/>
            <a:ext cx="7956376" cy="3456384"/>
          </a:xfrm>
        </p:spPr>
        <p:txBody>
          <a:bodyPr>
            <a:normAutofit lnSpcReduction="10000"/>
          </a:bodyPr>
          <a:lstStyle/>
          <a:p>
            <a:pPr marL="596646" indent="-514350"/>
            <a:r>
              <a:rPr lang="en-IE" sz="2400" dirty="0"/>
              <a:t>Comfortable </a:t>
            </a:r>
          </a:p>
          <a:p>
            <a:pPr marL="596646" indent="-514350"/>
            <a:r>
              <a:rPr lang="en-IE" sz="2400" dirty="0"/>
              <a:t>Large enough for games</a:t>
            </a:r>
          </a:p>
          <a:p>
            <a:pPr marL="596646" indent="-514350"/>
            <a:r>
              <a:rPr lang="en-IE" sz="2400" dirty="0"/>
              <a:t>Large enough for buzz groups</a:t>
            </a:r>
          </a:p>
          <a:p>
            <a:pPr marL="596646" indent="-514350"/>
            <a:r>
              <a:rPr lang="en-IE" sz="2400" dirty="0"/>
              <a:t>Warm</a:t>
            </a:r>
          </a:p>
          <a:p>
            <a:pPr marL="596646" indent="-514350"/>
            <a:r>
              <a:rPr lang="en-IE" sz="2400" dirty="0"/>
              <a:t>Chairs for everyone</a:t>
            </a:r>
          </a:p>
          <a:p>
            <a:pPr marL="596646" indent="-514350"/>
            <a:r>
              <a:rPr lang="en-IE" sz="2400" dirty="0"/>
              <a:t>Tables</a:t>
            </a:r>
          </a:p>
          <a:p>
            <a:pPr marL="596646" indent="-514350"/>
            <a:r>
              <a:rPr lang="en-IE" sz="2400" dirty="0"/>
              <a:t>Toilets</a:t>
            </a:r>
          </a:p>
          <a:p>
            <a:pPr marL="596646" indent="-514350"/>
            <a:r>
              <a:rPr lang="en-IE" sz="2400" dirty="0"/>
              <a:t>Kitchenette</a:t>
            </a:r>
          </a:p>
          <a:p>
            <a:pPr marL="596646" indent="-514350">
              <a:buNone/>
            </a:pPr>
            <a:endParaRPr lang="en-IE" sz="2600" dirty="0"/>
          </a:p>
          <a:p>
            <a:pPr marL="596646" indent="-514350"/>
            <a:endParaRPr lang="en-IE" sz="2600" dirty="0"/>
          </a:p>
          <a:p>
            <a:endParaRPr lang="en-IE" dirty="0"/>
          </a:p>
        </p:txBody>
      </p:sp>
      <p:sp>
        <p:nvSpPr>
          <p:cNvPr id="6" name="TextBox 5"/>
          <p:cNvSpPr txBox="1"/>
          <p:nvPr/>
        </p:nvSpPr>
        <p:spPr>
          <a:xfrm>
            <a:off x="1331640" y="4869160"/>
            <a:ext cx="5688632" cy="923330"/>
          </a:xfrm>
          <a:prstGeom prst="rect">
            <a:avLst/>
          </a:prstGeom>
          <a:noFill/>
        </p:spPr>
        <p:txBody>
          <a:bodyPr wrap="square" rtlCol="0">
            <a:spAutoFit/>
          </a:bodyPr>
          <a:lstStyle/>
          <a:p>
            <a:r>
              <a:rPr lang="en-IE" dirty="0">
                <a:solidFill>
                  <a:prstClr val="black"/>
                </a:solidFill>
              </a:rPr>
              <a:t>Examples of venues:</a:t>
            </a:r>
          </a:p>
          <a:p>
            <a:r>
              <a:rPr lang="en-IE" dirty="0">
                <a:solidFill>
                  <a:prstClr val="black"/>
                </a:solidFill>
              </a:rPr>
              <a:t>Parish Hall, Community hall,  School hall,  Hotel facilities, Story telling Cottages,  etc.</a:t>
            </a:r>
          </a:p>
        </p:txBody>
      </p:sp>
    </p:spTree>
    <p:extLst>
      <p:ext uri="{BB962C8B-B14F-4D97-AF65-F5344CB8AC3E}">
        <p14:creationId xmlns:p14="http://schemas.microsoft.com/office/powerpoint/2010/main" val="2283315479"/>
      </p:ext>
    </p:extLst>
  </p:cSld>
  <p:clrMapOvr>
    <a:masterClrMapping/>
  </p:clrMapOvr>
  <p:transition>
    <p:wipe dir="d"/>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033090" y="630238"/>
            <a:ext cx="7859390" cy="1143000"/>
          </a:xfrm>
        </p:spPr>
        <p:txBody>
          <a:bodyPr>
            <a:normAutofit fontScale="90000"/>
          </a:bodyPr>
          <a:lstStyle/>
          <a:p>
            <a:r>
              <a:rPr lang="en-IE" sz="3100" dirty="0"/>
              <a:t>Step 5: spirit membership</a:t>
            </a:r>
            <a:br>
              <a:rPr lang="en-IE" sz="3100" dirty="0"/>
            </a:br>
            <a:r>
              <a:rPr lang="en-IE" sz="3100" dirty="0"/>
              <a:t>Key safeguarding Requirements</a:t>
            </a:r>
            <a:r>
              <a:rPr lang="en-IE" sz="4800" dirty="0"/>
              <a:t/>
            </a:r>
            <a:br>
              <a:rPr lang="en-IE" sz="4800" dirty="0"/>
            </a:br>
            <a:r>
              <a:rPr lang="en-IE" dirty="0"/>
              <a:t>	</a:t>
            </a:r>
          </a:p>
        </p:txBody>
      </p:sp>
      <p:sp>
        <p:nvSpPr>
          <p:cNvPr id="3" name="Content Placeholder 2"/>
          <p:cNvSpPr>
            <a:spLocks noGrp="1"/>
          </p:cNvSpPr>
          <p:nvPr>
            <p:ph idx="4294967295"/>
          </p:nvPr>
        </p:nvSpPr>
        <p:spPr>
          <a:xfrm>
            <a:off x="467544" y="1796752"/>
            <a:ext cx="8424936" cy="4800600"/>
          </a:xfrm>
        </p:spPr>
        <p:txBody>
          <a:bodyPr>
            <a:normAutofit/>
          </a:bodyPr>
          <a:lstStyle/>
          <a:p>
            <a:pPr marL="596646" indent="0"/>
            <a:r>
              <a:rPr lang="en-IE" sz="2800" dirty="0"/>
              <a:t>Parent/Guardian Joint consent form</a:t>
            </a:r>
          </a:p>
          <a:p>
            <a:pPr marL="596646" indent="0"/>
            <a:r>
              <a:rPr lang="en-IE" sz="2800" dirty="0"/>
              <a:t>Media Permission Form</a:t>
            </a:r>
          </a:p>
          <a:p>
            <a:pPr marL="596646" indent="0"/>
            <a:r>
              <a:rPr lang="en-IE" sz="2800" dirty="0"/>
              <a:t>Garda Vetting Form </a:t>
            </a:r>
          </a:p>
          <a:p>
            <a:pPr marL="596646" indent="0"/>
            <a:r>
              <a:rPr lang="en-IE" sz="2800" dirty="0"/>
              <a:t>Group Contract</a:t>
            </a:r>
          </a:p>
          <a:p>
            <a:pPr marL="596646" indent="0"/>
            <a:r>
              <a:rPr lang="en-IE" sz="2800" dirty="0"/>
              <a:t>Facebook page for parents &amp; youth members</a:t>
            </a:r>
          </a:p>
          <a:p>
            <a:pPr marL="596646" indent="0"/>
            <a:r>
              <a:rPr lang="en-IE" sz="2800" dirty="0"/>
              <a:t>All communication via Facebook/parents</a:t>
            </a:r>
          </a:p>
          <a:p>
            <a:pPr marL="596646" indent="-514350"/>
            <a:endParaRPr lang="en-IE" sz="2600" dirty="0"/>
          </a:p>
          <a:p>
            <a:pPr marL="596646" indent="-514350"/>
            <a:endParaRPr lang="en-IE" sz="2600" dirty="0"/>
          </a:p>
          <a:p>
            <a:pPr marL="596646" indent="-514350">
              <a:buNone/>
            </a:pPr>
            <a:endParaRPr lang="en-IE" sz="2600" dirty="0"/>
          </a:p>
          <a:p>
            <a:pPr marL="596646" indent="-514350"/>
            <a:endParaRPr lang="en-IE" sz="2600" dirty="0"/>
          </a:p>
          <a:p>
            <a:endParaRPr lang="en-IE" dirty="0"/>
          </a:p>
        </p:txBody>
      </p:sp>
    </p:spTree>
    <p:extLst>
      <p:ext uri="{BB962C8B-B14F-4D97-AF65-F5344CB8AC3E}">
        <p14:creationId xmlns:p14="http://schemas.microsoft.com/office/powerpoint/2010/main" val="184837029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033090" y="630238"/>
            <a:ext cx="7499350" cy="1143000"/>
          </a:xfrm>
        </p:spPr>
        <p:txBody>
          <a:bodyPr>
            <a:normAutofit fontScale="90000"/>
          </a:bodyPr>
          <a:lstStyle/>
          <a:p>
            <a:pPr algn="ctr"/>
            <a:r>
              <a:rPr lang="en-IE" sz="4400" dirty="0"/>
              <a:t>How does spirit operate?</a:t>
            </a:r>
            <a:r>
              <a:rPr lang="en-IE" sz="4800" dirty="0"/>
              <a:t/>
            </a:r>
            <a:br>
              <a:rPr lang="en-IE" sz="4800" dirty="0"/>
            </a:br>
            <a:r>
              <a:rPr lang="en-IE" dirty="0"/>
              <a:t>	</a:t>
            </a:r>
          </a:p>
        </p:txBody>
      </p:sp>
      <p:sp>
        <p:nvSpPr>
          <p:cNvPr id="3" name="Content Placeholder 2"/>
          <p:cNvSpPr>
            <a:spLocks noGrp="1"/>
          </p:cNvSpPr>
          <p:nvPr>
            <p:ph idx="4294967295"/>
          </p:nvPr>
        </p:nvSpPr>
        <p:spPr>
          <a:xfrm>
            <a:off x="395536" y="1484784"/>
            <a:ext cx="8640960" cy="4800600"/>
          </a:xfrm>
        </p:spPr>
        <p:txBody>
          <a:bodyPr>
            <a:normAutofit/>
          </a:bodyPr>
          <a:lstStyle/>
          <a:p>
            <a:pPr marL="596646" indent="-514350"/>
            <a:r>
              <a:rPr lang="en-IE" sz="2600" dirty="0"/>
              <a:t>Spirit runs from September to June excluding school holidays.</a:t>
            </a:r>
          </a:p>
          <a:p>
            <a:pPr marL="596646" indent="-514350"/>
            <a:r>
              <a:rPr lang="en-IE" sz="2600" dirty="0"/>
              <a:t>Meetings held from 7.00pm to 9.00pm each Tuesday</a:t>
            </a:r>
          </a:p>
          <a:p>
            <a:pPr marL="596646" indent="-514350"/>
            <a:r>
              <a:rPr lang="en-IE" sz="2600" dirty="0"/>
              <a:t>7.00pm-7.30pm Meeting incorporate the following:</a:t>
            </a:r>
          </a:p>
          <a:p>
            <a:pPr marL="870966" lvl="1" indent="-514350"/>
            <a:r>
              <a:rPr lang="en-IE" sz="2200" dirty="0"/>
              <a:t>All members sign in </a:t>
            </a:r>
          </a:p>
          <a:p>
            <a:pPr marL="870966" lvl="1" indent="-514350"/>
            <a:r>
              <a:rPr lang="en-IE" sz="2200" dirty="0"/>
              <a:t>€2 paid by each member</a:t>
            </a:r>
          </a:p>
          <a:p>
            <a:pPr marL="870966" lvl="1" indent="-514350"/>
            <a:r>
              <a:rPr lang="en-IE" sz="2200" dirty="0"/>
              <a:t>Timeslot for workgroup updates with leaders</a:t>
            </a:r>
          </a:p>
          <a:p>
            <a:pPr marL="870966" lvl="1" indent="-514350"/>
            <a:r>
              <a:rPr lang="en-IE" sz="2200" dirty="0"/>
              <a:t>Timeslot for general updates or events, etc.</a:t>
            </a:r>
          </a:p>
          <a:p>
            <a:pPr marL="596646" indent="-514350"/>
            <a:r>
              <a:rPr lang="en-IE" sz="2600" dirty="0"/>
              <a:t>7.30pm-8.30pm:</a:t>
            </a:r>
            <a:r>
              <a:rPr lang="en-IE" sz="2200" dirty="0"/>
              <a:t>Personal &amp; Spiritual Development Course</a:t>
            </a:r>
          </a:p>
          <a:p>
            <a:pPr marL="596646" indent="-514350"/>
            <a:r>
              <a:rPr lang="en-IE" sz="2600" dirty="0"/>
              <a:t>End of year Presentation of Certificates</a:t>
            </a:r>
          </a:p>
          <a:p>
            <a:pPr marL="596646" indent="-514350"/>
            <a:endParaRPr lang="en-IE" sz="2600" dirty="0"/>
          </a:p>
          <a:p>
            <a:pPr marL="596646" indent="-514350"/>
            <a:endParaRPr lang="en-IE" sz="2600" dirty="0"/>
          </a:p>
          <a:p>
            <a:pPr marL="596646" indent="-514350">
              <a:buNone/>
            </a:pPr>
            <a:endParaRPr lang="en-IE" sz="2600" dirty="0"/>
          </a:p>
          <a:p>
            <a:pPr marL="596646" indent="-514350"/>
            <a:endParaRPr lang="en-IE" sz="2600" dirty="0"/>
          </a:p>
          <a:p>
            <a:endParaRPr lang="en-IE" dirty="0"/>
          </a:p>
        </p:txBody>
      </p:sp>
    </p:spTree>
    <p:extLst>
      <p:ext uri="{BB962C8B-B14F-4D97-AF65-F5344CB8AC3E}">
        <p14:creationId xmlns:p14="http://schemas.microsoft.com/office/powerpoint/2010/main" val="75060844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Spirit now and in the future</a:t>
            </a:r>
          </a:p>
        </p:txBody>
      </p:sp>
      <p:sp>
        <p:nvSpPr>
          <p:cNvPr id="3" name="Content Placeholder 2"/>
          <p:cNvSpPr>
            <a:spLocks noGrp="1"/>
          </p:cNvSpPr>
          <p:nvPr>
            <p:ph idx="1"/>
          </p:nvPr>
        </p:nvSpPr>
        <p:spPr/>
        <p:txBody>
          <a:bodyPr>
            <a:normAutofit fontScale="77500" lnSpcReduction="20000"/>
          </a:bodyPr>
          <a:lstStyle/>
          <a:p>
            <a:r>
              <a:rPr lang="en-IE" dirty="0"/>
              <a:t>Spirit Youth Leadership course commencing in 2019</a:t>
            </a:r>
          </a:p>
          <a:p>
            <a:r>
              <a:rPr lang="en-IE" dirty="0"/>
              <a:t>5 Spirit Youth Groups to commence</a:t>
            </a:r>
          </a:p>
          <a:p>
            <a:r>
              <a:rPr lang="en-IE" dirty="0"/>
              <a:t>John Paul II Awards launched in 2017</a:t>
            </a:r>
          </a:p>
          <a:p>
            <a:r>
              <a:rPr lang="en-IE" dirty="0"/>
              <a:t>Eucharistic Ministers for World Meeting of Families</a:t>
            </a:r>
          </a:p>
          <a:p>
            <a:r>
              <a:rPr lang="en-IE" dirty="0"/>
              <a:t>Schools actively participating; transforming power of Spirit</a:t>
            </a:r>
          </a:p>
          <a:p>
            <a:r>
              <a:rPr lang="en-IE" dirty="0"/>
              <a:t>110 Spirit members joined in Sept 2018</a:t>
            </a:r>
          </a:p>
          <a:p>
            <a:r>
              <a:rPr lang="en-IE" dirty="0"/>
              <a:t>Spirit members now volunteering as Junior Leaders</a:t>
            </a:r>
          </a:p>
          <a:p>
            <a:r>
              <a:rPr lang="en-IE" dirty="0"/>
              <a:t>Creating an environment of Volunteerism</a:t>
            </a:r>
          </a:p>
          <a:p>
            <a:r>
              <a:rPr lang="en-IE" dirty="0"/>
              <a:t>Creating an energy and enthusiasm within the Diocese</a:t>
            </a:r>
          </a:p>
          <a:p>
            <a:r>
              <a:rPr lang="en-IE" dirty="0"/>
              <a:t>Enhancing the spiritual, physical, emotional, intellectual and social development of our young people.</a:t>
            </a:r>
          </a:p>
          <a:p>
            <a:r>
              <a:rPr lang="en-IE" dirty="0"/>
              <a:t>Increased Vocations</a:t>
            </a:r>
          </a:p>
          <a:p>
            <a:endParaRPr lang="en-IE" dirty="0"/>
          </a:p>
          <a:p>
            <a:endParaRPr lang="en-IE" dirty="0"/>
          </a:p>
        </p:txBody>
      </p:sp>
    </p:spTree>
    <p:extLst>
      <p:ext uri="{BB962C8B-B14F-4D97-AF65-F5344CB8AC3E}">
        <p14:creationId xmlns:p14="http://schemas.microsoft.com/office/powerpoint/2010/main" val="186087566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6" y="478413"/>
            <a:ext cx="8136904" cy="553998"/>
          </a:xfrm>
          <a:prstGeom prst="rect">
            <a:avLst/>
          </a:prstGeom>
          <a:noFill/>
        </p:spPr>
        <p:txBody>
          <a:bodyPr wrap="square" rtlCol="0">
            <a:spAutoFit/>
          </a:bodyPr>
          <a:lstStyle/>
          <a:p>
            <a:r>
              <a:rPr lang="en-IE" sz="3000" b="1" dirty="0">
                <a:solidFill>
                  <a:srgbClr val="C17529">
                    <a:lumMod val="50000"/>
                  </a:srgbClr>
                </a:solidFill>
              </a:rPr>
              <a:t>BE </a:t>
            </a:r>
            <a:r>
              <a:rPr lang="en-IE" sz="3000" b="1" dirty="0" smtClean="0">
                <a:solidFill>
                  <a:srgbClr val="C17529">
                    <a:lumMod val="50000"/>
                  </a:srgbClr>
                </a:solidFill>
              </a:rPr>
              <a:t>NOT AFRAID </a:t>
            </a:r>
            <a:r>
              <a:rPr lang="en-IE" sz="3000" b="1" dirty="0">
                <a:solidFill>
                  <a:srgbClr val="C17529">
                    <a:lumMod val="50000"/>
                  </a:srgbClr>
                </a:solidFill>
              </a:rPr>
              <a:t>LET GO AND LET GOD</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8618" y="1412776"/>
            <a:ext cx="7327798" cy="4886725"/>
          </a:xfrm>
          <a:prstGeom prst="rect">
            <a:avLst/>
          </a:prstGeom>
        </p:spPr>
      </p:pic>
    </p:spTree>
    <p:extLst>
      <p:ext uri="{BB962C8B-B14F-4D97-AF65-F5344CB8AC3E}">
        <p14:creationId xmlns:p14="http://schemas.microsoft.com/office/powerpoint/2010/main" val="133675045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6" y="478413"/>
            <a:ext cx="8136904" cy="553998"/>
          </a:xfrm>
          <a:prstGeom prst="rect">
            <a:avLst/>
          </a:prstGeom>
          <a:noFill/>
        </p:spPr>
        <p:txBody>
          <a:bodyPr wrap="square" rtlCol="0">
            <a:spAutoFit/>
          </a:bodyPr>
          <a:lstStyle/>
          <a:p>
            <a:r>
              <a:rPr lang="en-IE" sz="3000" b="1" dirty="0">
                <a:solidFill>
                  <a:srgbClr val="C17529">
                    <a:lumMod val="50000"/>
                  </a:srgbClr>
                </a:solidFill>
              </a:rPr>
              <a:t>BE </a:t>
            </a:r>
            <a:r>
              <a:rPr lang="en-IE" sz="3000" b="1" dirty="0" smtClean="0">
                <a:solidFill>
                  <a:srgbClr val="C17529">
                    <a:lumMod val="50000"/>
                  </a:srgbClr>
                </a:solidFill>
              </a:rPr>
              <a:t>NOT AFRAID </a:t>
            </a:r>
            <a:r>
              <a:rPr lang="en-IE" sz="3000" b="1" dirty="0">
                <a:solidFill>
                  <a:srgbClr val="C17529">
                    <a:lumMod val="50000"/>
                  </a:srgbClr>
                </a:solidFill>
              </a:rPr>
              <a:t>BE FEARLESSLY JOYFUL</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8618" y="1554752"/>
            <a:ext cx="7327798" cy="4602773"/>
          </a:xfrm>
          <a:prstGeom prst="rect">
            <a:avLst/>
          </a:prstGeom>
        </p:spPr>
      </p:pic>
    </p:spTree>
    <p:extLst>
      <p:ext uri="{BB962C8B-B14F-4D97-AF65-F5344CB8AC3E}">
        <p14:creationId xmlns:p14="http://schemas.microsoft.com/office/powerpoint/2010/main" val="345721728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6" y="478413"/>
            <a:ext cx="8136904" cy="553998"/>
          </a:xfrm>
          <a:prstGeom prst="rect">
            <a:avLst/>
          </a:prstGeom>
          <a:noFill/>
        </p:spPr>
        <p:txBody>
          <a:bodyPr wrap="square" rtlCol="0">
            <a:spAutoFit/>
          </a:bodyPr>
          <a:lstStyle/>
          <a:p>
            <a:r>
              <a:rPr lang="en-IE" sz="3000" b="1" dirty="0">
                <a:solidFill>
                  <a:srgbClr val="C17529">
                    <a:lumMod val="50000"/>
                  </a:srgbClr>
                </a:solidFill>
              </a:rPr>
              <a:t>BE </a:t>
            </a:r>
            <a:r>
              <a:rPr lang="en-IE" sz="3000" b="1" dirty="0" smtClean="0">
                <a:solidFill>
                  <a:srgbClr val="C17529">
                    <a:lumMod val="50000"/>
                  </a:srgbClr>
                </a:solidFill>
              </a:rPr>
              <a:t>NOT AFRAID </a:t>
            </a:r>
            <a:r>
              <a:rPr lang="en-IE" sz="3000" b="1" dirty="0">
                <a:solidFill>
                  <a:srgbClr val="C17529">
                    <a:lumMod val="50000"/>
                  </a:srgbClr>
                </a:solidFill>
              </a:rPr>
              <a:t>CLICK AND DRIVE!</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8618" y="1804355"/>
            <a:ext cx="7327798" cy="4103566"/>
          </a:xfrm>
          <a:prstGeom prst="rect">
            <a:avLst/>
          </a:prstGeom>
        </p:spPr>
      </p:pic>
    </p:spTree>
    <p:extLst>
      <p:ext uri="{BB962C8B-B14F-4D97-AF65-F5344CB8AC3E}">
        <p14:creationId xmlns:p14="http://schemas.microsoft.com/office/powerpoint/2010/main" val="262008126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endParaRPr lang="en-IE" sz="4400" dirty="0"/>
          </a:p>
          <a:p>
            <a:endParaRPr lang="en-IE" sz="4400" dirty="0"/>
          </a:p>
          <a:p>
            <a:endParaRPr lang="en-IE" sz="4400" dirty="0"/>
          </a:p>
          <a:p>
            <a:endParaRPr lang="en-IE" sz="4400" dirty="0"/>
          </a:p>
        </p:txBody>
      </p:sp>
      <p:pic>
        <p:nvPicPr>
          <p:cNvPr id="2" name="1080p.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116497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04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IE"/>
          </a:p>
        </p:txBody>
      </p:sp>
      <p:sp>
        <p:nvSpPr>
          <p:cNvPr id="4" name="Subtitle 2"/>
          <p:cNvSpPr txBox="1">
            <a:spLocks/>
          </p:cNvSpPr>
          <p:nvPr/>
        </p:nvSpPr>
        <p:spPr>
          <a:xfrm>
            <a:off x="304800" y="1524000"/>
            <a:ext cx="8610600" cy="2819400"/>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endParaRPr lang="en-IE" sz="5200" b="1" dirty="0" smtClean="0">
              <a:solidFill>
                <a:schemeClr val="tx1"/>
              </a:solidFill>
            </a:endParaRPr>
          </a:p>
          <a:p>
            <a:r>
              <a:rPr lang="en-IE" sz="5200" b="1" dirty="0" smtClean="0">
                <a:solidFill>
                  <a:schemeClr val="tx1"/>
                </a:solidFill>
              </a:rPr>
              <a:t>Archbishop </a:t>
            </a:r>
            <a:r>
              <a:rPr lang="en-IE" sz="5200" b="1" dirty="0" err="1" smtClean="0">
                <a:solidFill>
                  <a:schemeClr val="tx1"/>
                </a:solidFill>
              </a:rPr>
              <a:t>Diarmuid</a:t>
            </a:r>
            <a:r>
              <a:rPr lang="en-IE" sz="5200" b="1" dirty="0" smtClean="0">
                <a:solidFill>
                  <a:schemeClr val="tx1"/>
                </a:solidFill>
              </a:rPr>
              <a:t> Martin</a:t>
            </a:r>
          </a:p>
          <a:p>
            <a:r>
              <a:rPr lang="en-IE" sz="5200" b="1" dirty="0" smtClean="0">
                <a:solidFill>
                  <a:schemeClr val="tx1"/>
                </a:solidFill>
              </a:rPr>
              <a:t>Keynote Address</a:t>
            </a:r>
          </a:p>
        </p:txBody>
      </p:sp>
    </p:spTree>
    <p:extLst>
      <p:ext uri="{BB962C8B-B14F-4D97-AF65-F5344CB8AC3E}">
        <p14:creationId xmlns:p14="http://schemas.microsoft.com/office/powerpoint/2010/main" val="181946180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95400" y="1524000"/>
            <a:ext cx="6400800" cy="2819400"/>
          </a:xfrm>
        </p:spPr>
        <p:txBody>
          <a:bodyPr>
            <a:normAutofit/>
          </a:bodyPr>
          <a:lstStyle/>
          <a:p>
            <a:endParaRPr lang="en-IE" sz="6500" b="1" dirty="0">
              <a:solidFill>
                <a:schemeClr val="tx1"/>
              </a:solidFill>
            </a:endParaRPr>
          </a:p>
          <a:p>
            <a:r>
              <a:rPr lang="en-IE" sz="6500" b="1" dirty="0" smtClean="0">
                <a:solidFill>
                  <a:schemeClr val="tx1"/>
                </a:solidFill>
              </a:rPr>
              <a:t>BREAK</a:t>
            </a:r>
          </a:p>
        </p:txBody>
      </p:sp>
    </p:spTree>
    <p:extLst>
      <p:ext uri="{BB962C8B-B14F-4D97-AF65-F5344CB8AC3E}">
        <p14:creationId xmlns:p14="http://schemas.microsoft.com/office/powerpoint/2010/main" val="427265006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p:cNvSpPr txBox="1">
            <a:spLocks/>
          </p:cNvSpPr>
          <p:nvPr/>
        </p:nvSpPr>
        <p:spPr>
          <a:xfrm>
            <a:off x="304800" y="1524000"/>
            <a:ext cx="8610600" cy="2819400"/>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endParaRPr lang="en-IE" sz="5200" b="1" dirty="0">
              <a:solidFill>
                <a:schemeClr val="tx1"/>
              </a:solidFill>
            </a:endParaRPr>
          </a:p>
          <a:p>
            <a:r>
              <a:rPr lang="en-IE" sz="5200" b="1" dirty="0" smtClean="0">
                <a:solidFill>
                  <a:schemeClr val="tx1"/>
                </a:solidFill>
              </a:rPr>
              <a:t>Impact on Family of Respondents</a:t>
            </a:r>
          </a:p>
        </p:txBody>
      </p:sp>
    </p:spTree>
    <p:extLst>
      <p:ext uri="{BB962C8B-B14F-4D97-AF65-F5344CB8AC3E}">
        <p14:creationId xmlns:p14="http://schemas.microsoft.com/office/powerpoint/2010/main" val="271461755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p:cNvSpPr txBox="1">
            <a:spLocks/>
          </p:cNvSpPr>
          <p:nvPr/>
        </p:nvSpPr>
        <p:spPr>
          <a:xfrm>
            <a:off x="304800" y="1524000"/>
            <a:ext cx="8610600" cy="2819400"/>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en-IE" sz="5200" b="1" dirty="0" smtClean="0">
                <a:solidFill>
                  <a:schemeClr val="tx1"/>
                </a:solidFill>
              </a:rPr>
              <a:t>Fr Joe McDonald</a:t>
            </a:r>
          </a:p>
          <a:p>
            <a:r>
              <a:rPr lang="en-IE" sz="5200" b="1" dirty="0" smtClean="0">
                <a:solidFill>
                  <a:schemeClr val="tx1"/>
                </a:solidFill>
              </a:rPr>
              <a:t>The Need for a Compassionate Church</a:t>
            </a:r>
          </a:p>
        </p:txBody>
      </p:sp>
    </p:spTree>
    <p:extLst>
      <p:ext uri="{BB962C8B-B14F-4D97-AF65-F5344CB8AC3E}">
        <p14:creationId xmlns:p14="http://schemas.microsoft.com/office/powerpoint/2010/main" val="32888933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p:cNvSpPr txBox="1">
            <a:spLocks/>
          </p:cNvSpPr>
          <p:nvPr/>
        </p:nvSpPr>
        <p:spPr>
          <a:xfrm>
            <a:off x="304800" y="1524000"/>
            <a:ext cx="8610600" cy="2819400"/>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endParaRPr lang="en-IE" sz="5200" b="1" dirty="0" smtClean="0">
              <a:solidFill>
                <a:schemeClr val="tx1"/>
              </a:solidFill>
            </a:endParaRPr>
          </a:p>
          <a:p>
            <a:r>
              <a:rPr lang="en-IE" sz="5200" b="1" dirty="0" smtClean="0">
                <a:solidFill>
                  <a:schemeClr val="tx1"/>
                </a:solidFill>
              </a:rPr>
              <a:t>Teresa Devlin</a:t>
            </a:r>
          </a:p>
        </p:txBody>
      </p:sp>
    </p:spTree>
    <p:extLst>
      <p:ext uri="{BB962C8B-B14F-4D97-AF65-F5344CB8AC3E}">
        <p14:creationId xmlns:p14="http://schemas.microsoft.com/office/powerpoint/2010/main" val="26074326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95400" y="1524000"/>
            <a:ext cx="6400800" cy="2819400"/>
          </a:xfrm>
        </p:spPr>
        <p:txBody>
          <a:bodyPr>
            <a:normAutofit/>
          </a:bodyPr>
          <a:lstStyle/>
          <a:p>
            <a:endParaRPr lang="en-IE" sz="6500" b="1" dirty="0">
              <a:solidFill>
                <a:schemeClr val="tx1"/>
              </a:solidFill>
            </a:endParaRPr>
          </a:p>
          <a:p>
            <a:r>
              <a:rPr lang="en-IE" sz="6500" b="1" dirty="0" smtClean="0">
                <a:solidFill>
                  <a:schemeClr val="tx1"/>
                </a:solidFill>
              </a:rPr>
              <a:t>LUNCH</a:t>
            </a:r>
          </a:p>
        </p:txBody>
      </p:sp>
    </p:spTree>
    <p:extLst>
      <p:ext uri="{BB962C8B-B14F-4D97-AF65-F5344CB8AC3E}">
        <p14:creationId xmlns:p14="http://schemas.microsoft.com/office/powerpoint/2010/main" val="31329499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p:cNvSpPr txBox="1">
            <a:spLocks/>
          </p:cNvSpPr>
          <p:nvPr/>
        </p:nvSpPr>
        <p:spPr>
          <a:xfrm>
            <a:off x="304800" y="1524000"/>
            <a:ext cx="8610600" cy="2819400"/>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en-IE" sz="5200" b="1" dirty="0" smtClean="0">
                <a:solidFill>
                  <a:schemeClr val="tx1"/>
                </a:solidFill>
              </a:rPr>
              <a:t>John </a:t>
            </a:r>
            <a:r>
              <a:rPr lang="en-IE" sz="5200" b="1" dirty="0" err="1" smtClean="0">
                <a:solidFill>
                  <a:schemeClr val="tx1"/>
                </a:solidFill>
              </a:rPr>
              <a:t>Carr</a:t>
            </a:r>
            <a:endParaRPr lang="en-IE" sz="5200" b="1" dirty="0" smtClean="0">
              <a:solidFill>
                <a:schemeClr val="tx1"/>
              </a:solidFill>
            </a:endParaRPr>
          </a:p>
          <a:p>
            <a:r>
              <a:rPr lang="en-IE" sz="5200" b="1" dirty="0" smtClean="0">
                <a:solidFill>
                  <a:schemeClr val="tx1"/>
                </a:solidFill>
              </a:rPr>
              <a:t>Child Dignity Online</a:t>
            </a:r>
          </a:p>
        </p:txBody>
      </p:sp>
    </p:spTree>
    <p:extLst>
      <p:ext uri="{BB962C8B-B14F-4D97-AF65-F5344CB8AC3E}">
        <p14:creationId xmlns:p14="http://schemas.microsoft.com/office/powerpoint/2010/main" val="76575761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A8485E-E47B-46DD-9482-4B0729D4FDBE}"/>
              </a:ext>
            </a:extLst>
          </p:cNvPr>
          <p:cNvSpPr>
            <a:spLocks noGrp="1"/>
          </p:cNvSpPr>
          <p:nvPr>
            <p:ph type="ctrTitle"/>
          </p:nvPr>
        </p:nvSpPr>
        <p:spPr/>
        <p:txBody>
          <a:bodyPr/>
          <a:lstStyle/>
          <a:p>
            <a:r>
              <a:rPr lang="en-GB" dirty="0"/>
              <a:t>Child Dignity Online</a:t>
            </a:r>
          </a:p>
        </p:txBody>
      </p:sp>
      <p:sp>
        <p:nvSpPr>
          <p:cNvPr id="3" name="Subtitle 2">
            <a:extLst>
              <a:ext uri="{FF2B5EF4-FFF2-40B4-BE49-F238E27FC236}">
                <a16:creationId xmlns:a16="http://schemas.microsoft.com/office/drawing/2014/main" xmlns="" id="{9DEB0FDB-1249-4229-B3DD-84406CC33CB4}"/>
              </a:ext>
            </a:extLst>
          </p:cNvPr>
          <p:cNvSpPr>
            <a:spLocks noGrp="1"/>
          </p:cNvSpPr>
          <p:nvPr>
            <p:ph type="subTitle" idx="1"/>
          </p:nvPr>
        </p:nvSpPr>
        <p:spPr/>
        <p:txBody>
          <a:bodyPr/>
          <a:lstStyle/>
          <a:p>
            <a:r>
              <a:rPr lang="en-GB" dirty="0"/>
              <a:t>nothing new under the sun </a:t>
            </a:r>
          </a:p>
        </p:txBody>
      </p:sp>
    </p:spTree>
    <p:extLst>
      <p:ext uri="{BB962C8B-B14F-4D97-AF65-F5344CB8AC3E}">
        <p14:creationId xmlns:p14="http://schemas.microsoft.com/office/powerpoint/2010/main" val="122762710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A5B0BE6-B737-48A5-9584-C07AD7BFD07E}"/>
              </a:ext>
            </a:extLst>
          </p:cNvPr>
          <p:cNvSpPr>
            <a:spLocks noGrp="1"/>
          </p:cNvSpPr>
          <p:nvPr>
            <p:ph type="title"/>
          </p:nvPr>
        </p:nvSpPr>
        <p:spPr/>
        <p:txBody>
          <a:bodyPr/>
          <a:lstStyle/>
          <a:p>
            <a:r>
              <a:rPr lang="en-GB" dirty="0"/>
              <a:t>John Carr</a:t>
            </a:r>
          </a:p>
        </p:txBody>
      </p:sp>
      <p:sp>
        <p:nvSpPr>
          <p:cNvPr id="3" name="Content Placeholder 2">
            <a:extLst>
              <a:ext uri="{FF2B5EF4-FFF2-40B4-BE49-F238E27FC236}">
                <a16:creationId xmlns:a16="http://schemas.microsoft.com/office/drawing/2014/main" xmlns="" id="{9B1DEC28-1280-4E2F-A423-E31B46673B55}"/>
              </a:ext>
            </a:extLst>
          </p:cNvPr>
          <p:cNvSpPr>
            <a:spLocks noGrp="1"/>
          </p:cNvSpPr>
          <p:nvPr>
            <p:ph idx="1"/>
          </p:nvPr>
        </p:nvSpPr>
        <p:spPr/>
        <p:txBody>
          <a:bodyPr>
            <a:normAutofit fontScale="85000" lnSpcReduction="10000"/>
          </a:bodyPr>
          <a:lstStyle/>
          <a:p>
            <a:r>
              <a:rPr lang="en-GB" dirty="0"/>
              <a:t>Member of the Executive Board, UKCCIS</a:t>
            </a:r>
          </a:p>
          <a:p>
            <a:r>
              <a:rPr lang="en-GB" dirty="0"/>
              <a:t>Visiting Senior Fellow, London School of Economics and Political Science</a:t>
            </a:r>
          </a:p>
          <a:p>
            <a:r>
              <a:rPr lang="en-GB" dirty="0"/>
              <a:t>Senior Technical Adviser, ECPAT International</a:t>
            </a:r>
          </a:p>
          <a:p>
            <a:r>
              <a:rPr lang="en-GB" dirty="0"/>
              <a:t>Technical Adviser, European NGO Alliance for Child Safety Online</a:t>
            </a:r>
          </a:p>
          <a:p>
            <a:r>
              <a:rPr lang="en-GB" dirty="0"/>
              <a:t>Consultant to  Council of Europe and United Nations (ITU)</a:t>
            </a:r>
          </a:p>
          <a:p>
            <a:r>
              <a:rPr lang="en-GB" dirty="0"/>
              <a:t>Former Vice President of </a:t>
            </a:r>
            <a:r>
              <a:rPr lang="en-GB" dirty="0" err="1"/>
              <a:t>MySpace</a:t>
            </a:r>
            <a:r>
              <a:rPr lang="en-GB" dirty="0"/>
              <a:t> and former Board Member of Microsoft’s Policy Board for Europe the Middle East and Africa</a:t>
            </a:r>
          </a:p>
          <a:p>
            <a:endParaRPr lang="en-GB" dirty="0"/>
          </a:p>
          <a:p>
            <a:pPr marL="0" indent="0">
              <a:buNone/>
            </a:pPr>
            <a:r>
              <a:rPr lang="en-GB" dirty="0"/>
              <a:t>Twitter: @johnc1912</a:t>
            </a:r>
          </a:p>
          <a:p>
            <a:pPr marL="0" indent="0">
              <a:buNone/>
            </a:pPr>
            <a:r>
              <a:rPr lang="en-GB" dirty="0"/>
              <a:t>Blog: johnc1912.wordpress.com</a:t>
            </a:r>
          </a:p>
          <a:p>
            <a:pPr marL="0" indent="0">
              <a:buNone/>
            </a:pPr>
            <a:r>
              <a:rPr lang="en-GB" dirty="0"/>
              <a:t>Email: johnc1912@outlook.com</a:t>
            </a:r>
          </a:p>
        </p:txBody>
      </p:sp>
    </p:spTree>
    <p:extLst>
      <p:ext uri="{BB962C8B-B14F-4D97-AF65-F5344CB8AC3E}">
        <p14:creationId xmlns:p14="http://schemas.microsoft.com/office/powerpoint/2010/main" val="279293284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8F618A-A6C4-4CD8-A60A-761031C6E6C5}"/>
              </a:ext>
            </a:extLst>
          </p:cNvPr>
          <p:cNvSpPr>
            <a:spLocks noGrp="1"/>
          </p:cNvSpPr>
          <p:nvPr>
            <p:ph type="title"/>
          </p:nvPr>
        </p:nvSpPr>
        <p:spPr/>
        <p:txBody>
          <a:bodyPr/>
          <a:lstStyle/>
          <a:p>
            <a:r>
              <a:rPr lang="en-GB" sz="3200" dirty="0"/>
              <a:t>human behaviour hasn’t changed</a:t>
            </a:r>
          </a:p>
        </p:txBody>
      </p:sp>
      <p:sp>
        <p:nvSpPr>
          <p:cNvPr id="3" name="Content Placeholder 2">
            <a:extLst>
              <a:ext uri="{FF2B5EF4-FFF2-40B4-BE49-F238E27FC236}">
                <a16:creationId xmlns:a16="http://schemas.microsoft.com/office/drawing/2014/main" xmlns="" id="{0E4F6503-C270-4BA9-946E-D936041FF4EE}"/>
              </a:ext>
            </a:extLst>
          </p:cNvPr>
          <p:cNvSpPr>
            <a:spLocks noGrp="1"/>
          </p:cNvSpPr>
          <p:nvPr>
            <p:ph idx="1"/>
          </p:nvPr>
        </p:nvSpPr>
        <p:spPr/>
        <p:txBody>
          <a:bodyPr/>
          <a:lstStyle/>
          <a:p>
            <a:pPr marL="0" indent="0">
              <a:buNone/>
            </a:pPr>
            <a:r>
              <a:rPr lang="en-GB" dirty="0"/>
              <a:t>We have all been dazzled by Silicon Valley.</a:t>
            </a:r>
          </a:p>
          <a:p>
            <a:pPr marL="0" indent="0">
              <a:buNone/>
            </a:pPr>
            <a:endParaRPr lang="en-GB" dirty="0"/>
          </a:p>
          <a:p>
            <a:pPr marL="0" indent="0">
              <a:buNone/>
            </a:pPr>
            <a:r>
              <a:rPr lang="en-GB" dirty="0"/>
              <a:t>High tech businesses have created an image and an idea that everything they do is semi magical or at any rate incredibly complicated</a:t>
            </a:r>
          </a:p>
          <a:p>
            <a:pPr marL="0" indent="0">
              <a:buNone/>
            </a:pPr>
            <a:endParaRPr lang="en-GB" dirty="0"/>
          </a:p>
          <a:p>
            <a:pPr marL="0" indent="0">
              <a:buNone/>
            </a:pPr>
            <a:r>
              <a:rPr lang="en-GB" dirty="0"/>
              <a:t>It is true that some parts </a:t>
            </a:r>
            <a:r>
              <a:rPr lang="en-GB" i="1" dirty="0"/>
              <a:t>are</a:t>
            </a:r>
            <a:r>
              <a:rPr lang="en-GB" dirty="0"/>
              <a:t> but none of the complicated bits are very important  in a classroom, youth group, church or at home</a:t>
            </a:r>
          </a:p>
        </p:txBody>
      </p:sp>
    </p:spTree>
    <p:extLst>
      <p:ext uri="{BB962C8B-B14F-4D97-AF65-F5344CB8AC3E}">
        <p14:creationId xmlns:p14="http://schemas.microsoft.com/office/powerpoint/2010/main" val="77064870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81DE14E-C47F-405D-BD73-2B9C0355967F}"/>
              </a:ext>
            </a:extLst>
          </p:cNvPr>
          <p:cNvSpPr>
            <a:spLocks noGrp="1"/>
          </p:cNvSpPr>
          <p:nvPr>
            <p:ph type="title"/>
          </p:nvPr>
        </p:nvSpPr>
        <p:spPr/>
        <p:txBody>
          <a:bodyPr/>
          <a:lstStyle/>
          <a:p>
            <a:r>
              <a:rPr lang="en-GB" dirty="0"/>
              <a:t>no one on Planet Earth knows every app</a:t>
            </a:r>
          </a:p>
        </p:txBody>
      </p:sp>
      <p:sp>
        <p:nvSpPr>
          <p:cNvPr id="3" name="Content Placeholder 2">
            <a:extLst>
              <a:ext uri="{FF2B5EF4-FFF2-40B4-BE49-F238E27FC236}">
                <a16:creationId xmlns:a16="http://schemas.microsoft.com/office/drawing/2014/main" xmlns="" id="{01107340-D869-44E2-8B54-CE0F99532398}"/>
              </a:ext>
            </a:extLst>
          </p:cNvPr>
          <p:cNvSpPr>
            <a:spLocks noGrp="1"/>
          </p:cNvSpPr>
          <p:nvPr>
            <p:ph idx="1"/>
          </p:nvPr>
        </p:nvSpPr>
        <p:spPr/>
        <p:txBody>
          <a:bodyPr/>
          <a:lstStyle/>
          <a:p>
            <a:r>
              <a:rPr lang="en-GB" dirty="0"/>
              <a:t>nor is it necessary to try to master them all</a:t>
            </a:r>
          </a:p>
          <a:p>
            <a:r>
              <a:rPr lang="en-GB" dirty="0"/>
              <a:t>children and young people live in an “app-centric” world</a:t>
            </a:r>
          </a:p>
          <a:p>
            <a:r>
              <a:rPr lang="en-GB" dirty="0"/>
              <a:t>email vanished with the dinosaurs, Facebook is for old people</a:t>
            </a:r>
          </a:p>
          <a:p>
            <a:r>
              <a:rPr lang="en-GB" dirty="0"/>
              <a:t>web sites are a tenacious remnant of the Middle Ages</a:t>
            </a:r>
          </a:p>
        </p:txBody>
      </p:sp>
    </p:spTree>
    <p:extLst>
      <p:ext uri="{BB962C8B-B14F-4D97-AF65-F5344CB8AC3E}">
        <p14:creationId xmlns:p14="http://schemas.microsoft.com/office/powerpoint/2010/main" val="181331773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CDCFB2E-194C-4553-8AD9-59EB78BD422E}"/>
              </a:ext>
            </a:extLst>
          </p:cNvPr>
          <p:cNvSpPr>
            <a:spLocks noGrp="1"/>
          </p:cNvSpPr>
          <p:nvPr>
            <p:ph type="title"/>
          </p:nvPr>
        </p:nvSpPr>
        <p:spPr/>
        <p:txBody>
          <a:bodyPr/>
          <a:lstStyle/>
          <a:p>
            <a:r>
              <a:rPr lang="en-GB" dirty="0"/>
              <a:t>the most popular apps </a:t>
            </a:r>
          </a:p>
        </p:txBody>
      </p:sp>
      <p:sp>
        <p:nvSpPr>
          <p:cNvPr id="3" name="Content Placeholder 2">
            <a:extLst>
              <a:ext uri="{FF2B5EF4-FFF2-40B4-BE49-F238E27FC236}">
                <a16:creationId xmlns:a16="http://schemas.microsoft.com/office/drawing/2014/main" xmlns="" id="{7D3D299B-1959-417F-BFF8-87A6B934AA9B}"/>
              </a:ext>
            </a:extLst>
          </p:cNvPr>
          <p:cNvSpPr>
            <a:spLocks noGrp="1"/>
          </p:cNvSpPr>
          <p:nvPr>
            <p:ph idx="1"/>
          </p:nvPr>
        </p:nvSpPr>
        <p:spPr/>
        <p:txBody>
          <a:bodyPr/>
          <a:lstStyle/>
          <a:p>
            <a:r>
              <a:rPr lang="en-GB" dirty="0">
                <a:hlinkClick r:id="rId2"/>
              </a:rPr>
              <a:t>In the USA</a:t>
            </a:r>
            <a:endParaRPr lang="en-GB" dirty="0"/>
          </a:p>
          <a:p>
            <a:r>
              <a:rPr lang="en-GB" dirty="0">
                <a:hlinkClick r:id="rId3"/>
              </a:rPr>
              <a:t>In the UK</a:t>
            </a:r>
            <a:endParaRPr lang="en-GB" dirty="0"/>
          </a:p>
          <a:p>
            <a:pPr marL="0" indent="0">
              <a:buNone/>
            </a:pPr>
            <a:endParaRPr lang="en-GB" dirty="0"/>
          </a:p>
        </p:txBody>
      </p:sp>
    </p:spTree>
    <p:extLst>
      <p:ext uri="{BB962C8B-B14F-4D97-AF65-F5344CB8AC3E}">
        <p14:creationId xmlns:p14="http://schemas.microsoft.com/office/powerpoint/2010/main" val="16932562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8634796-720B-4B24-9663-9343418F27F9}"/>
              </a:ext>
            </a:extLst>
          </p:cNvPr>
          <p:cNvSpPr>
            <a:spLocks noGrp="1"/>
          </p:cNvSpPr>
          <p:nvPr>
            <p:ph type="title"/>
          </p:nvPr>
        </p:nvSpPr>
        <p:spPr/>
        <p:txBody>
          <a:bodyPr/>
          <a:lstStyle/>
          <a:p>
            <a:r>
              <a:rPr lang="en-GB" dirty="0"/>
              <a:t>there aren’t two sets of rules </a:t>
            </a:r>
          </a:p>
        </p:txBody>
      </p:sp>
      <p:sp>
        <p:nvSpPr>
          <p:cNvPr id="3" name="Content Placeholder 2">
            <a:extLst>
              <a:ext uri="{FF2B5EF4-FFF2-40B4-BE49-F238E27FC236}">
                <a16:creationId xmlns:a16="http://schemas.microsoft.com/office/drawing/2014/main" xmlns="" id="{606B77D4-0F38-493E-974E-563F01F6F8B1}"/>
              </a:ext>
            </a:extLst>
          </p:cNvPr>
          <p:cNvSpPr>
            <a:spLocks noGrp="1"/>
          </p:cNvSpPr>
          <p:nvPr>
            <p:ph idx="1"/>
          </p:nvPr>
        </p:nvSpPr>
        <p:spPr/>
        <p:txBody>
          <a:bodyPr/>
          <a:lstStyle/>
          <a:p>
            <a:r>
              <a:rPr lang="en-GB" dirty="0"/>
              <a:t>one for “real life”</a:t>
            </a:r>
          </a:p>
          <a:p>
            <a:r>
              <a:rPr lang="en-GB" dirty="0"/>
              <a:t>and one for apps and the web</a:t>
            </a:r>
          </a:p>
          <a:p>
            <a:r>
              <a:rPr lang="en-GB" dirty="0"/>
              <a:t>in fact there is no longer a  significant dividing line between the two spheres anyway</a:t>
            </a:r>
          </a:p>
          <a:p>
            <a:r>
              <a:rPr lang="en-GB" dirty="0"/>
              <a:t>kindness, truthfulness and consideration for others matter everywhere, and all the time</a:t>
            </a:r>
          </a:p>
          <a:p>
            <a:r>
              <a:rPr lang="en-GB" dirty="0"/>
              <a:t>online and  offline</a:t>
            </a:r>
          </a:p>
          <a:p>
            <a:pPr marL="0" indent="0">
              <a:buNone/>
            </a:pPr>
            <a:endParaRPr lang="en-GB" dirty="0"/>
          </a:p>
        </p:txBody>
      </p:sp>
    </p:spTree>
    <p:extLst>
      <p:ext uri="{BB962C8B-B14F-4D97-AF65-F5344CB8AC3E}">
        <p14:creationId xmlns:p14="http://schemas.microsoft.com/office/powerpoint/2010/main" val="382426982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9F21982-5AA8-4A2B-AD6A-082F27BC8111}"/>
              </a:ext>
            </a:extLst>
          </p:cNvPr>
          <p:cNvSpPr>
            <a:spLocks noGrp="1"/>
          </p:cNvSpPr>
          <p:nvPr>
            <p:ph type="title"/>
          </p:nvPr>
        </p:nvSpPr>
        <p:spPr/>
        <p:txBody>
          <a:bodyPr/>
          <a:lstStyle/>
          <a:p>
            <a:r>
              <a:rPr lang="en-GB" dirty="0"/>
              <a:t>not being online marks you out as weird</a:t>
            </a:r>
          </a:p>
        </p:txBody>
      </p:sp>
      <p:sp>
        <p:nvSpPr>
          <p:cNvPr id="3" name="Content Placeholder 2">
            <a:extLst>
              <a:ext uri="{FF2B5EF4-FFF2-40B4-BE49-F238E27FC236}">
                <a16:creationId xmlns:a16="http://schemas.microsoft.com/office/drawing/2014/main" xmlns="" id="{498AC3C6-89C3-4EAB-8E36-BCED65F9EDDE}"/>
              </a:ext>
            </a:extLst>
          </p:cNvPr>
          <p:cNvSpPr>
            <a:spLocks noGrp="1"/>
          </p:cNvSpPr>
          <p:nvPr>
            <p:ph idx="1"/>
          </p:nvPr>
        </p:nvSpPr>
        <p:spPr/>
        <p:txBody>
          <a:bodyPr/>
          <a:lstStyle/>
          <a:p>
            <a:r>
              <a:rPr lang="en-GB" dirty="0"/>
              <a:t>or poor</a:t>
            </a:r>
          </a:p>
          <a:p>
            <a:r>
              <a:rPr lang="en-GB" dirty="0"/>
              <a:t>you cannot join in the chat in the playground</a:t>
            </a:r>
          </a:p>
          <a:p>
            <a:r>
              <a:rPr lang="en-GB" dirty="0"/>
              <a:t>you’re not in on the craic</a:t>
            </a:r>
          </a:p>
          <a:p>
            <a:r>
              <a:rPr lang="en-GB" dirty="0"/>
              <a:t>goodness knows how you do your homework</a:t>
            </a:r>
          </a:p>
          <a:p>
            <a:r>
              <a:rPr lang="en-GB" dirty="0"/>
              <a:t>weird or poor – not the image most children want to project</a:t>
            </a:r>
          </a:p>
        </p:txBody>
      </p:sp>
    </p:spTree>
    <p:extLst>
      <p:ext uri="{BB962C8B-B14F-4D97-AF65-F5344CB8AC3E}">
        <p14:creationId xmlns:p14="http://schemas.microsoft.com/office/powerpoint/2010/main" val="3239503574"/>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2DEB870-A860-4D77-9D55-77F1D5404373}"/>
              </a:ext>
            </a:extLst>
          </p:cNvPr>
          <p:cNvSpPr>
            <a:spLocks noGrp="1"/>
          </p:cNvSpPr>
          <p:nvPr>
            <p:ph type="title"/>
          </p:nvPr>
        </p:nvSpPr>
        <p:spPr/>
        <p:txBody>
          <a:bodyPr/>
          <a:lstStyle/>
          <a:p>
            <a:r>
              <a:rPr lang="en-GB" dirty="0"/>
              <a:t>the kids are alright, usually</a:t>
            </a:r>
          </a:p>
        </p:txBody>
      </p:sp>
      <p:sp>
        <p:nvSpPr>
          <p:cNvPr id="3" name="Content Placeholder 2">
            <a:extLst>
              <a:ext uri="{FF2B5EF4-FFF2-40B4-BE49-F238E27FC236}">
                <a16:creationId xmlns:a16="http://schemas.microsoft.com/office/drawing/2014/main" xmlns="" id="{323C1A7F-24BF-41FE-848D-2DD6C2CDF73D}"/>
              </a:ext>
            </a:extLst>
          </p:cNvPr>
          <p:cNvSpPr>
            <a:spLocks noGrp="1"/>
          </p:cNvSpPr>
          <p:nvPr>
            <p:ph idx="1"/>
          </p:nvPr>
        </p:nvSpPr>
        <p:spPr/>
        <p:txBody>
          <a:bodyPr/>
          <a:lstStyle/>
          <a:p>
            <a:r>
              <a:rPr lang="en-GB" dirty="0"/>
              <a:t>most children, most of the time, just like most adults most of the time…..</a:t>
            </a:r>
          </a:p>
          <a:p>
            <a:r>
              <a:rPr lang="en-GB" dirty="0"/>
              <a:t>but at some point pretty much every child can expect something nasty to happen</a:t>
            </a:r>
          </a:p>
          <a:p>
            <a:r>
              <a:rPr lang="en-GB" dirty="0"/>
              <a:t>and for </a:t>
            </a:r>
            <a:r>
              <a:rPr lang="en-GB" dirty="0">
                <a:hlinkClick r:id="rId2"/>
              </a:rPr>
              <a:t>vulnerable children</a:t>
            </a:r>
            <a:r>
              <a:rPr lang="en-GB" dirty="0"/>
              <a:t>, needy children, online the risks are </a:t>
            </a:r>
            <a:r>
              <a:rPr lang="en-GB" dirty="0">
                <a:hlinkClick r:id="rId3"/>
              </a:rPr>
              <a:t>significantly greater</a:t>
            </a:r>
            <a:endParaRPr lang="en-GB" dirty="0"/>
          </a:p>
          <a:p>
            <a:r>
              <a:rPr lang="en-GB" dirty="0"/>
              <a:t>there is a need for a universal educational package and targeted packages</a:t>
            </a:r>
          </a:p>
        </p:txBody>
      </p:sp>
    </p:spTree>
    <p:extLst>
      <p:ext uri="{BB962C8B-B14F-4D97-AF65-F5344CB8AC3E}">
        <p14:creationId xmlns:p14="http://schemas.microsoft.com/office/powerpoint/2010/main" val="3042942147"/>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2B39511-C03C-4197-B15E-57B6180B3829}"/>
              </a:ext>
            </a:extLst>
          </p:cNvPr>
          <p:cNvSpPr>
            <a:spLocks noGrp="1"/>
          </p:cNvSpPr>
          <p:nvPr>
            <p:ph type="title"/>
          </p:nvPr>
        </p:nvSpPr>
        <p:spPr/>
        <p:txBody>
          <a:bodyPr/>
          <a:lstStyle/>
          <a:p>
            <a:r>
              <a:rPr lang="en-GB" dirty="0"/>
              <a:t>we need to explode some myths</a:t>
            </a:r>
          </a:p>
        </p:txBody>
      </p:sp>
      <p:sp>
        <p:nvSpPr>
          <p:cNvPr id="3" name="Content Placeholder 2">
            <a:extLst>
              <a:ext uri="{FF2B5EF4-FFF2-40B4-BE49-F238E27FC236}">
                <a16:creationId xmlns:a16="http://schemas.microsoft.com/office/drawing/2014/main" xmlns="" id="{5B045247-EF04-4188-A96B-564E48C32FA6}"/>
              </a:ext>
            </a:extLst>
          </p:cNvPr>
          <p:cNvSpPr>
            <a:spLocks noGrp="1"/>
          </p:cNvSpPr>
          <p:nvPr>
            <p:ph idx="1"/>
          </p:nvPr>
        </p:nvSpPr>
        <p:spPr/>
        <p:txBody>
          <a:bodyPr/>
          <a:lstStyle/>
          <a:p>
            <a:r>
              <a:rPr lang="en-GB" dirty="0"/>
              <a:t>all children are super cool, </a:t>
            </a:r>
            <a:r>
              <a:rPr lang="en-GB" dirty="0">
                <a:hlinkClick r:id="rId2"/>
              </a:rPr>
              <a:t>knowledgeable</a:t>
            </a:r>
            <a:r>
              <a:rPr lang="en-GB" dirty="0"/>
              <a:t> about everything to do with technology</a:t>
            </a:r>
          </a:p>
          <a:p>
            <a:r>
              <a:rPr lang="en-GB" dirty="0"/>
              <a:t>no parent or anyone over 35 knows anything</a:t>
            </a:r>
          </a:p>
          <a:p>
            <a:r>
              <a:rPr lang="en-GB" dirty="0"/>
              <a:t>all time spent in front of any  screen is “wasted” compared with superior alternatives</a:t>
            </a:r>
          </a:p>
          <a:p>
            <a:r>
              <a:rPr lang="en-GB" dirty="0"/>
              <a:t>because of well publicised dangers parents’ role is to monitor </a:t>
            </a:r>
            <a:r>
              <a:rPr lang="en-GB"/>
              <a:t>and restrict</a:t>
            </a:r>
            <a:endParaRPr lang="en-GB" dirty="0"/>
          </a:p>
          <a:p>
            <a:r>
              <a:rPr lang="en-GB" dirty="0"/>
              <a:t>children don’t care about privacy online</a:t>
            </a:r>
          </a:p>
          <a:p>
            <a:r>
              <a:rPr lang="en-GB" dirty="0"/>
              <a:t>education is the answer to everything</a:t>
            </a:r>
          </a:p>
        </p:txBody>
      </p:sp>
    </p:spTree>
    <p:extLst>
      <p:ext uri="{BB962C8B-B14F-4D97-AF65-F5344CB8AC3E}">
        <p14:creationId xmlns:p14="http://schemas.microsoft.com/office/powerpoint/2010/main" val="413918836"/>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0071840-33D0-4E62-9895-37C7F5563AA5}"/>
              </a:ext>
            </a:extLst>
          </p:cNvPr>
          <p:cNvSpPr>
            <a:spLocks noGrp="1"/>
          </p:cNvSpPr>
          <p:nvPr>
            <p:ph type="title"/>
          </p:nvPr>
        </p:nvSpPr>
        <p:spPr/>
        <p:txBody>
          <a:bodyPr/>
          <a:lstStyle/>
          <a:p>
            <a:r>
              <a:rPr lang="en-GB" dirty="0"/>
              <a:t>leaders and parents need to engage</a:t>
            </a:r>
          </a:p>
        </p:txBody>
      </p:sp>
      <p:sp>
        <p:nvSpPr>
          <p:cNvPr id="3" name="Content Placeholder 2">
            <a:extLst>
              <a:ext uri="{FF2B5EF4-FFF2-40B4-BE49-F238E27FC236}">
                <a16:creationId xmlns:a16="http://schemas.microsoft.com/office/drawing/2014/main" xmlns="" id="{00E60810-3E9A-48FE-8DDC-05E7A229EF8E}"/>
              </a:ext>
            </a:extLst>
          </p:cNvPr>
          <p:cNvSpPr>
            <a:spLocks noGrp="1"/>
          </p:cNvSpPr>
          <p:nvPr>
            <p:ph idx="1"/>
          </p:nvPr>
        </p:nvSpPr>
        <p:spPr/>
        <p:txBody>
          <a:bodyPr>
            <a:normAutofit fontScale="85000" lnSpcReduction="20000"/>
          </a:bodyPr>
          <a:lstStyle/>
          <a:p>
            <a:r>
              <a:rPr lang="en-GB" dirty="0"/>
              <a:t>King Canute was misunderstood but the idea was right</a:t>
            </a:r>
          </a:p>
          <a:p>
            <a:r>
              <a:rPr lang="en-GB" dirty="0"/>
              <a:t>talk of “banning” or being dismissive of technology means you will be ignored</a:t>
            </a:r>
          </a:p>
          <a:p>
            <a:r>
              <a:rPr lang="en-GB" dirty="0"/>
              <a:t>work with the positives, address the negatives without exaggerating them</a:t>
            </a:r>
          </a:p>
          <a:p>
            <a:r>
              <a:rPr lang="en-GB" dirty="0"/>
              <a:t>authoritative but not authoritarian</a:t>
            </a:r>
          </a:p>
          <a:p>
            <a:r>
              <a:rPr lang="en-GB" dirty="0"/>
              <a:t>ask for help – there’s lots of it </a:t>
            </a:r>
            <a:r>
              <a:rPr lang="en-GB" dirty="0">
                <a:hlinkClick r:id="rId2"/>
              </a:rPr>
              <a:t>around</a:t>
            </a:r>
            <a:endParaRPr lang="en-GB" dirty="0"/>
          </a:p>
          <a:p>
            <a:r>
              <a:rPr lang="en-GB" dirty="0"/>
              <a:t>however, discretion is the better part of valour</a:t>
            </a:r>
          </a:p>
          <a:p>
            <a:r>
              <a:rPr lang="en-GB" dirty="0"/>
              <a:t>there is no one size fits all (rural v urban) but in general</a:t>
            </a:r>
          </a:p>
          <a:p>
            <a:pPr lvl="1"/>
            <a:r>
              <a:rPr lang="en-GB" dirty="0"/>
              <a:t>be mindful of your privacy settings</a:t>
            </a:r>
          </a:p>
          <a:p>
            <a:pPr lvl="1"/>
            <a:r>
              <a:rPr lang="en-GB" dirty="0"/>
              <a:t>be mindful of what you post, even in closed groups</a:t>
            </a:r>
          </a:p>
          <a:p>
            <a:pPr lvl="1"/>
            <a:r>
              <a:rPr lang="en-GB" dirty="0"/>
              <a:t>be mindful of who you accept as friends</a:t>
            </a:r>
          </a:p>
          <a:p>
            <a:r>
              <a:rPr lang="en-GB" dirty="0"/>
              <a:t>check out the excellent guidelines published by the National Board for </a:t>
            </a:r>
            <a:r>
              <a:rPr lang="en-GB"/>
              <a:t>Safeguarding Children</a:t>
            </a:r>
            <a:endParaRPr lang="en-GB" dirty="0"/>
          </a:p>
          <a:p>
            <a:pPr marL="457200" lvl="1" indent="0">
              <a:buNone/>
            </a:pPr>
            <a:endParaRPr lang="en-GB" dirty="0"/>
          </a:p>
          <a:p>
            <a:endParaRPr lang="en-GB" dirty="0"/>
          </a:p>
        </p:txBody>
      </p:sp>
    </p:spTree>
    <p:extLst>
      <p:ext uri="{BB962C8B-B14F-4D97-AF65-F5344CB8AC3E}">
        <p14:creationId xmlns:p14="http://schemas.microsoft.com/office/powerpoint/2010/main" val="4255211300"/>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1E1B0E5-4699-4556-8528-F4D5DAB94A13}"/>
              </a:ext>
            </a:extLst>
          </p:cNvPr>
          <p:cNvSpPr>
            <a:spLocks noGrp="1"/>
          </p:cNvSpPr>
          <p:nvPr>
            <p:ph type="title"/>
          </p:nvPr>
        </p:nvSpPr>
        <p:spPr/>
        <p:txBody>
          <a:bodyPr/>
          <a:lstStyle/>
          <a:p>
            <a:r>
              <a:rPr lang="en-GB" dirty="0"/>
              <a:t>industry needs to do more to help</a:t>
            </a:r>
          </a:p>
        </p:txBody>
      </p:sp>
      <p:sp>
        <p:nvSpPr>
          <p:cNvPr id="3" name="Content Placeholder 2">
            <a:extLst>
              <a:ext uri="{FF2B5EF4-FFF2-40B4-BE49-F238E27FC236}">
                <a16:creationId xmlns:a16="http://schemas.microsoft.com/office/drawing/2014/main" xmlns="" id="{6023CBFB-CA1A-4AA1-8882-5ED5CE6F1F15}"/>
              </a:ext>
            </a:extLst>
          </p:cNvPr>
          <p:cNvSpPr>
            <a:spLocks noGrp="1"/>
          </p:cNvSpPr>
          <p:nvPr>
            <p:ph idx="1"/>
          </p:nvPr>
        </p:nvSpPr>
        <p:spPr/>
        <p:txBody>
          <a:bodyPr/>
          <a:lstStyle/>
          <a:p>
            <a:r>
              <a:rPr lang="en-GB" dirty="0"/>
              <a:t>and more governments need to wise up too</a:t>
            </a:r>
          </a:p>
          <a:p>
            <a:r>
              <a:rPr lang="en-GB" dirty="0"/>
              <a:t>but we cannot wait for everyone else to solve the problems for us</a:t>
            </a:r>
          </a:p>
          <a:p>
            <a:r>
              <a:rPr lang="en-GB" dirty="0"/>
              <a:t>we  have obligations and responsibilities in the here and now</a:t>
            </a:r>
          </a:p>
          <a:p>
            <a:pPr marL="0" indent="0" algn="ctr">
              <a:buNone/>
            </a:pPr>
            <a:r>
              <a:rPr lang="en-GB" dirty="0"/>
              <a:t>---</a:t>
            </a:r>
            <a:r>
              <a:rPr lang="en-GB" dirty="0" err="1"/>
              <a:t>ooo</a:t>
            </a:r>
            <a:r>
              <a:rPr lang="en-GB" dirty="0"/>
              <a:t>---</a:t>
            </a:r>
          </a:p>
        </p:txBody>
      </p:sp>
    </p:spTree>
    <p:extLst>
      <p:ext uri="{BB962C8B-B14F-4D97-AF65-F5344CB8AC3E}">
        <p14:creationId xmlns:p14="http://schemas.microsoft.com/office/powerpoint/2010/main" val="3419112474"/>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p:cNvSpPr txBox="1">
            <a:spLocks/>
          </p:cNvSpPr>
          <p:nvPr/>
        </p:nvSpPr>
        <p:spPr>
          <a:xfrm>
            <a:off x="304800" y="1524000"/>
            <a:ext cx="8610600" cy="2819400"/>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en-IE" sz="5200" b="1" dirty="0" err="1" smtClean="0">
                <a:solidFill>
                  <a:schemeClr val="tx1"/>
                </a:solidFill>
              </a:rPr>
              <a:t>Sr</a:t>
            </a:r>
            <a:r>
              <a:rPr lang="en-IE" sz="5200" b="1" dirty="0" smtClean="0">
                <a:solidFill>
                  <a:schemeClr val="tx1"/>
                </a:solidFill>
              </a:rPr>
              <a:t> Suzie Duffy</a:t>
            </a:r>
          </a:p>
          <a:p>
            <a:r>
              <a:rPr lang="en-IE" sz="5200" b="1" dirty="0" smtClean="0">
                <a:solidFill>
                  <a:schemeClr val="tx1"/>
                </a:solidFill>
              </a:rPr>
              <a:t>Caring for Complainants</a:t>
            </a:r>
          </a:p>
        </p:txBody>
      </p:sp>
    </p:spTree>
    <p:extLst>
      <p:ext uri="{BB962C8B-B14F-4D97-AF65-F5344CB8AC3E}">
        <p14:creationId xmlns:p14="http://schemas.microsoft.com/office/powerpoint/2010/main" val="3264108785"/>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95400" y="1524000"/>
            <a:ext cx="6400800" cy="2819400"/>
          </a:xfrm>
        </p:spPr>
        <p:txBody>
          <a:bodyPr>
            <a:normAutofit/>
          </a:bodyPr>
          <a:lstStyle/>
          <a:p>
            <a:endParaRPr lang="en-IE" sz="6500" b="1" dirty="0">
              <a:solidFill>
                <a:schemeClr val="tx1"/>
              </a:solidFill>
            </a:endParaRPr>
          </a:p>
          <a:p>
            <a:r>
              <a:rPr lang="en-IE" sz="6500" b="1" dirty="0" smtClean="0">
                <a:solidFill>
                  <a:schemeClr val="tx1"/>
                </a:solidFill>
              </a:rPr>
              <a:t>BREAK</a:t>
            </a:r>
          </a:p>
        </p:txBody>
      </p:sp>
    </p:spTree>
    <p:extLst>
      <p:ext uri="{BB962C8B-B14F-4D97-AF65-F5344CB8AC3E}">
        <p14:creationId xmlns:p14="http://schemas.microsoft.com/office/powerpoint/2010/main" val="3871303712"/>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p:cNvSpPr txBox="1">
            <a:spLocks/>
          </p:cNvSpPr>
          <p:nvPr/>
        </p:nvSpPr>
        <p:spPr>
          <a:xfrm>
            <a:off x="304800" y="1524000"/>
            <a:ext cx="8610600" cy="2819400"/>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en-IE" sz="5200" b="1" dirty="0" err="1" smtClean="0">
                <a:solidFill>
                  <a:schemeClr val="tx1"/>
                </a:solidFill>
              </a:rPr>
              <a:t>Redemptorists</a:t>
            </a:r>
            <a:endParaRPr lang="en-IE" sz="5200" b="1" dirty="0" smtClean="0">
              <a:solidFill>
                <a:schemeClr val="tx1"/>
              </a:solidFill>
            </a:endParaRPr>
          </a:p>
          <a:p>
            <a:r>
              <a:rPr lang="en-IE" sz="5200" b="1" dirty="0" smtClean="0">
                <a:solidFill>
                  <a:schemeClr val="tx1"/>
                </a:solidFill>
              </a:rPr>
              <a:t>Child Safeguarding and Youth Ministry</a:t>
            </a:r>
          </a:p>
        </p:txBody>
      </p:sp>
    </p:spTree>
    <p:extLst>
      <p:ext uri="{BB962C8B-B14F-4D97-AF65-F5344CB8AC3E}">
        <p14:creationId xmlns:p14="http://schemas.microsoft.com/office/powerpoint/2010/main" val="1821564412"/>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dirty="0"/>
          </a:p>
        </p:txBody>
      </p:sp>
      <p:sp>
        <p:nvSpPr>
          <p:cNvPr id="3" name="Subtitle 2"/>
          <p:cNvSpPr>
            <a:spLocks noGrp="1"/>
          </p:cNvSpPr>
          <p:nvPr>
            <p:ph type="subTitle" idx="1"/>
          </p:nvPr>
        </p:nvSpPr>
        <p:spPr/>
        <p:txBody>
          <a:bodyPr/>
          <a:lstStyle/>
          <a:p>
            <a:endParaRPr lang="en-GB"/>
          </a:p>
        </p:txBody>
      </p:sp>
      <p:pic>
        <p:nvPicPr>
          <p:cNvPr id="4" name="Picture 3" descr="thumbnail_Slide9.jpg"/>
          <p:cNvPicPr>
            <a:picLocks noChangeAspect="1"/>
          </p:cNvPicPr>
          <p:nvPr/>
        </p:nvPicPr>
        <p:blipFill>
          <a:blip r:embed="rId2" cstate="print"/>
          <a:srcRect r="26764" b="29159"/>
          <a:stretch>
            <a:fillRect/>
          </a:stretch>
        </p:blipFill>
        <p:spPr>
          <a:xfrm>
            <a:off x="0" y="0"/>
            <a:ext cx="9540552" cy="7245424"/>
          </a:xfrm>
          <a:prstGeom prst="rect">
            <a:avLst/>
          </a:prstGeom>
        </p:spPr>
      </p:pic>
    </p:spTree>
    <p:extLst>
      <p:ext uri="{BB962C8B-B14F-4D97-AF65-F5344CB8AC3E}">
        <p14:creationId xmlns:p14="http://schemas.microsoft.com/office/powerpoint/2010/main" val="2128388693"/>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Redemptorist Congregation</a:t>
            </a:r>
            <a:endParaRPr lang="en-GB" b="1" dirty="0"/>
          </a:p>
        </p:txBody>
      </p:sp>
      <p:sp>
        <p:nvSpPr>
          <p:cNvPr id="3" name="Content Placeholder 2"/>
          <p:cNvSpPr>
            <a:spLocks noGrp="1"/>
          </p:cNvSpPr>
          <p:nvPr>
            <p:ph idx="1"/>
          </p:nvPr>
        </p:nvSpPr>
        <p:spPr/>
        <p:txBody>
          <a:bodyPr/>
          <a:lstStyle/>
          <a:p>
            <a:pPr algn="ctr">
              <a:buNone/>
            </a:pPr>
            <a:r>
              <a:rPr lang="en-GB" dirty="0" smtClean="0"/>
              <a:t>Youth Ministry is a priority of the Redemptorist's both nationally and internationally.</a:t>
            </a:r>
          </a:p>
          <a:p>
            <a:pPr algn="ctr">
              <a:buNone/>
            </a:pPr>
            <a:endParaRPr lang="en-GB" dirty="0"/>
          </a:p>
          <a:p>
            <a:pPr algn="ctr">
              <a:buNone/>
            </a:pPr>
            <a:endParaRPr lang="en-GB" dirty="0" smtClean="0"/>
          </a:p>
          <a:p>
            <a:pPr>
              <a:buNone/>
            </a:pPr>
            <a:endParaRPr lang="en-GB" dirty="0"/>
          </a:p>
          <a:p>
            <a:pPr>
              <a:buNone/>
            </a:pPr>
            <a:endParaRPr lang="en-GB" dirty="0"/>
          </a:p>
        </p:txBody>
      </p:sp>
      <p:pic>
        <p:nvPicPr>
          <p:cNvPr id="4" name="Picture 3" descr="Mike-2-631x420.jpg"/>
          <p:cNvPicPr>
            <a:picLocks noChangeAspect="1"/>
          </p:cNvPicPr>
          <p:nvPr/>
        </p:nvPicPr>
        <p:blipFill>
          <a:blip r:embed="rId2" cstate="print"/>
          <a:stretch>
            <a:fillRect/>
          </a:stretch>
        </p:blipFill>
        <p:spPr>
          <a:xfrm>
            <a:off x="179512" y="3140968"/>
            <a:ext cx="4320480" cy="3168352"/>
          </a:xfrm>
          <a:prstGeom prst="rect">
            <a:avLst/>
          </a:prstGeom>
        </p:spPr>
      </p:pic>
      <p:pic>
        <p:nvPicPr>
          <p:cNvPr id="6" name="Picture 5" descr="39891459_2145356495505849_8138657885673488384_n.jpg"/>
          <p:cNvPicPr>
            <a:picLocks noChangeAspect="1"/>
          </p:cNvPicPr>
          <p:nvPr/>
        </p:nvPicPr>
        <p:blipFill>
          <a:blip r:embed="rId3" cstate="print"/>
          <a:stretch>
            <a:fillRect/>
          </a:stretch>
        </p:blipFill>
        <p:spPr>
          <a:xfrm>
            <a:off x="4572000" y="3140968"/>
            <a:ext cx="4283968" cy="3212976"/>
          </a:xfrm>
          <a:prstGeom prst="rect">
            <a:avLst/>
          </a:prstGeom>
        </p:spPr>
      </p:pic>
    </p:spTree>
    <p:extLst>
      <p:ext uri="{BB962C8B-B14F-4D97-AF65-F5344CB8AC3E}">
        <p14:creationId xmlns:p14="http://schemas.microsoft.com/office/powerpoint/2010/main" val="2920834067"/>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St. Alphonsus De </a:t>
            </a:r>
            <a:r>
              <a:rPr lang="en-GB" b="1" dirty="0" err="1"/>
              <a:t>L</a:t>
            </a:r>
            <a:r>
              <a:rPr lang="en-GB" b="1" dirty="0" err="1" smtClean="0"/>
              <a:t>iguori</a:t>
            </a:r>
            <a:endParaRPr lang="en-GB" b="1" dirty="0"/>
          </a:p>
        </p:txBody>
      </p:sp>
      <p:sp>
        <p:nvSpPr>
          <p:cNvPr id="3" name="Content Placeholder 2"/>
          <p:cNvSpPr>
            <a:spLocks noGrp="1"/>
          </p:cNvSpPr>
          <p:nvPr>
            <p:ph idx="1"/>
          </p:nvPr>
        </p:nvSpPr>
        <p:spPr/>
        <p:txBody>
          <a:bodyPr/>
          <a:lstStyle/>
          <a:p>
            <a:pPr algn="ctr">
              <a:buNone/>
            </a:pPr>
            <a:r>
              <a:rPr lang="en-GB" sz="2800" dirty="0" smtClean="0"/>
              <a:t>Youth ministry is very much part of the Redemptorist tradition of reaching out to the most abandoned and the poor, and St. Alphonsus call “to go to the margins”.</a:t>
            </a:r>
          </a:p>
          <a:p>
            <a:pPr algn="ctr">
              <a:buNone/>
            </a:pPr>
            <a:endParaRPr lang="en-GB" dirty="0"/>
          </a:p>
        </p:txBody>
      </p:sp>
      <p:pic>
        <p:nvPicPr>
          <p:cNvPr id="4" name="Picture 3" descr="icon%20alphonsus.jpg"/>
          <p:cNvPicPr>
            <a:picLocks noChangeAspect="1"/>
          </p:cNvPicPr>
          <p:nvPr/>
        </p:nvPicPr>
        <p:blipFill>
          <a:blip r:embed="rId2" cstate="print"/>
          <a:stretch>
            <a:fillRect/>
          </a:stretch>
        </p:blipFill>
        <p:spPr>
          <a:xfrm>
            <a:off x="899592" y="3645024"/>
            <a:ext cx="2101734" cy="2880320"/>
          </a:xfrm>
          <a:prstGeom prst="rect">
            <a:avLst/>
          </a:prstGeom>
        </p:spPr>
      </p:pic>
      <p:pic>
        <p:nvPicPr>
          <p:cNvPr id="5" name="Picture 4" descr="view-scala-village-ravello-italy-69343208.jpg"/>
          <p:cNvPicPr>
            <a:picLocks noChangeAspect="1"/>
          </p:cNvPicPr>
          <p:nvPr/>
        </p:nvPicPr>
        <p:blipFill>
          <a:blip r:embed="rId3" cstate="print"/>
          <a:stretch>
            <a:fillRect/>
          </a:stretch>
        </p:blipFill>
        <p:spPr>
          <a:xfrm>
            <a:off x="4283968" y="3861048"/>
            <a:ext cx="4032448" cy="2500118"/>
          </a:xfrm>
          <a:prstGeom prst="rect">
            <a:avLst/>
          </a:prstGeom>
        </p:spPr>
      </p:pic>
    </p:spTree>
    <p:extLst>
      <p:ext uri="{BB962C8B-B14F-4D97-AF65-F5344CB8AC3E}">
        <p14:creationId xmlns:p14="http://schemas.microsoft.com/office/powerpoint/2010/main" val="2483618620"/>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rgbClr val="FF0000"/>
                </a:solidFill>
                <a:latin typeface="AR CHRISTY" pitchFamily="2" charset="0"/>
              </a:rPr>
              <a:t>Mission Statement</a:t>
            </a:r>
            <a:endParaRPr lang="en-GB" dirty="0">
              <a:solidFill>
                <a:srgbClr val="FF0000"/>
              </a:solidFill>
              <a:latin typeface="AR CHRISTY" pitchFamily="2" charset="0"/>
            </a:endParaRPr>
          </a:p>
        </p:txBody>
      </p:sp>
      <p:sp>
        <p:nvSpPr>
          <p:cNvPr id="3" name="Content Placeholder 2"/>
          <p:cNvSpPr>
            <a:spLocks noGrp="1"/>
          </p:cNvSpPr>
          <p:nvPr>
            <p:ph idx="1"/>
          </p:nvPr>
        </p:nvSpPr>
        <p:spPr/>
        <p:txBody>
          <a:bodyPr>
            <a:normAutofit/>
          </a:bodyPr>
          <a:lstStyle/>
          <a:p>
            <a:pPr algn="ctr">
              <a:buNone/>
            </a:pPr>
            <a:r>
              <a:rPr lang="en-GB" sz="4000" b="1" dirty="0" smtClean="0">
                <a:latin typeface="Agency FB" pitchFamily="34" charset="0"/>
              </a:rPr>
              <a:t>Inspired by Jesus Christ, we engage with young people in exploring faith and life issues and journey with them in discovering their worth and potential to live life in service of others.</a:t>
            </a:r>
            <a:endParaRPr lang="en-GB" sz="4000" b="1" dirty="0">
              <a:latin typeface="Agency FB" pitchFamily="34" charset="0"/>
            </a:endParaRPr>
          </a:p>
        </p:txBody>
      </p:sp>
      <p:pic>
        <p:nvPicPr>
          <p:cNvPr id="4"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95936" y="5157192"/>
            <a:ext cx="1152128" cy="1446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68363638"/>
      </p:ext>
    </p:extLst>
  </p:cSld>
  <p:clrMapOvr>
    <a:masterClrMapping/>
  </p:clrMapOvr>
  <p:transition advTm="10109"/>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Image may contain: one or more people, basketball court and indoor"/>
          <p:cNvPicPr>
            <a:picLocks noChangeAspect="1" noChangeArrowheads="1"/>
          </p:cNvPicPr>
          <p:nvPr/>
        </p:nvPicPr>
        <p:blipFill>
          <a:blip r:embed="rId2" cstate="print"/>
          <a:srcRect/>
          <a:stretch>
            <a:fillRect/>
          </a:stretch>
        </p:blipFill>
        <p:spPr bwMode="auto">
          <a:xfrm>
            <a:off x="4919533" y="0"/>
            <a:ext cx="4224467" cy="3645024"/>
          </a:xfrm>
          <a:prstGeom prst="rect">
            <a:avLst/>
          </a:prstGeom>
          <a:noFill/>
        </p:spPr>
      </p:pic>
      <p:pic>
        <p:nvPicPr>
          <p:cNvPr id="20484" name="Picture 4" descr="Image may contain: 5 people, people smiling"/>
          <p:cNvPicPr>
            <a:picLocks noChangeAspect="1" noChangeArrowheads="1"/>
          </p:cNvPicPr>
          <p:nvPr/>
        </p:nvPicPr>
        <p:blipFill>
          <a:blip r:embed="rId3" cstate="print"/>
          <a:srcRect/>
          <a:stretch>
            <a:fillRect/>
          </a:stretch>
        </p:blipFill>
        <p:spPr bwMode="auto">
          <a:xfrm>
            <a:off x="0" y="3501008"/>
            <a:ext cx="4788024" cy="3356992"/>
          </a:xfrm>
          <a:prstGeom prst="rect">
            <a:avLst/>
          </a:prstGeom>
          <a:noFill/>
        </p:spPr>
      </p:pic>
      <p:pic>
        <p:nvPicPr>
          <p:cNvPr id="20488" name="Picture 8" descr="Image may contain: 4 people, people smiling, people standing and indoor"/>
          <p:cNvPicPr>
            <a:picLocks noChangeAspect="1" noChangeArrowheads="1"/>
          </p:cNvPicPr>
          <p:nvPr/>
        </p:nvPicPr>
        <p:blipFill>
          <a:blip r:embed="rId4" cstate="print"/>
          <a:srcRect/>
          <a:stretch>
            <a:fillRect/>
          </a:stretch>
        </p:blipFill>
        <p:spPr bwMode="auto">
          <a:xfrm>
            <a:off x="4788024" y="3726413"/>
            <a:ext cx="4355976" cy="3131587"/>
          </a:xfrm>
          <a:prstGeom prst="rect">
            <a:avLst/>
          </a:prstGeom>
          <a:noFill/>
        </p:spPr>
      </p:pic>
      <p:pic>
        <p:nvPicPr>
          <p:cNvPr id="20486" name="Picture 6" descr="Image may contain: 16 people, people smiling, people standing and indoor"/>
          <p:cNvPicPr>
            <a:picLocks noChangeAspect="1" noChangeArrowheads="1"/>
          </p:cNvPicPr>
          <p:nvPr/>
        </p:nvPicPr>
        <p:blipFill>
          <a:blip r:embed="rId5" cstate="print"/>
          <a:srcRect/>
          <a:stretch>
            <a:fillRect/>
          </a:stretch>
        </p:blipFill>
        <p:spPr bwMode="auto">
          <a:xfrm>
            <a:off x="0" y="0"/>
            <a:ext cx="4932040" cy="3501008"/>
          </a:xfrm>
          <a:prstGeom prst="rect">
            <a:avLst/>
          </a:prstGeom>
          <a:noFill/>
        </p:spPr>
      </p:pic>
      <p:sp>
        <p:nvSpPr>
          <p:cNvPr id="2" name="Title 1"/>
          <p:cNvSpPr>
            <a:spLocks noGrp="1"/>
          </p:cNvSpPr>
          <p:nvPr>
            <p:ph type="title"/>
          </p:nvPr>
        </p:nvSpPr>
        <p:spPr>
          <a:xfrm>
            <a:off x="323528" y="3356992"/>
            <a:ext cx="3682752" cy="994122"/>
          </a:xfrm>
        </p:spPr>
        <p:txBody>
          <a:bodyPr>
            <a:normAutofit/>
          </a:bodyPr>
          <a:lstStyle/>
          <a:p>
            <a:r>
              <a:rPr lang="en-GB" sz="4800" dirty="0" smtClean="0">
                <a:solidFill>
                  <a:srgbClr val="C00000"/>
                </a:solidFill>
                <a:latin typeface="AR CHRISTY" pitchFamily="2" charset="0"/>
              </a:rPr>
              <a:t>Retreats</a:t>
            </a:r>
            <a:endParaRPr lang="en-GB" sz="5400" dirty="0">
              <a:solidFill>
                <a:srgbClr val="C00000"/>
              </a:solidFill>
              <a:latin typeface="AR CHRISTY" pitchFamily="2" charset="0"/>
            </a:endParaRPr>
          </a:p>
        </p:txBody>
      </p:sp>
    </p:spTree>
    <p:extLst>
      <p:ext uri="{BB962C8B-B14F-4D97-AF65-F5344CB8AC3E}">
        <p14:creationId xmlns:p14="http://schemas.microsoft.com/office/powerpoint/2010/main" val="171054767"/>
      </p:ext>
    </p:extLst>
  </p:cSld>
  <p:clrMapOvr>
    <a:masterClrMapping/>
  </p:clrMapOvr>
  <p:transition advTm="6282"/>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Image may contain: 1 person, standing, shoes and indoor"/>
          <p:cNvPicPr>
            <a:picLocks noChangeAspect="1" noChangeArrowheads="1"/>
          </p:cNvPicPr>
          <p:nvPr/>
        </p:nvPicPr>
        <p:blipFill>
          <a:blip r:embed="rId2" cstate="print"/>
          <a:srcRect/>
          <a:stretch>
            <a:fillRect/>
          </a:stretch>
        </p:blipFill>
        <p:spPr bwMode="auto">
          <a:xfrm>
            <a:off x="4764021" y="0"/>
            <a:ext cx="4379979" cy="3284984"/>
          </a:xfrm>
          <a:prstGeom prst="rect">
            <a:avLst/>
          </a:prstGeom>
          <a:noFill/>
        </p:spPr>
      </p:pic>
      <p:pic>
        <p:nvPicPr>
          <p:cNvPr id="22532" name="Picture 4" descr="Image may contain: 1 person"/>
          <p:cNvPicPr>
            <a:picLocks noChangeAspect="1" noChangeArrowheads="1"/>
          </p:cNvPicPr>
          <p:nvPr/>
        </p:nvPicPr>
        <p:blipFill>
          <a:blip r:embed="rId3" cstate="print"/>
          <a:srcRect/>
          <a:stretch>
            <a:fillRect/>
          </a:stretch>
        </p:blipFill>
        <p:spPr bwMode="auto">
          <a:xfrm>
            <a:off x="0" y="0"/>
            <a:ext cx="5436096" cy="4221088"/>
          </a:xfrm>
          <a:prstGeom prst="rect">
            <a:avLst/>
          </a:prstGeom>
          <a:noFill/>
        </p:spPr>
      </p:pic>
      <p:pic>
        <p:nvPicPr>
          <p:cNvPr id="22534" name="Picture 6" descr="Image may contain: 1 person, smiling"/>
          <p:cNvPicPr>
            <a:picLocks noChangeAspect="1" noChangeArrowheads="1"/>
          </p:cNvPicPr>
          <p:nvPr/>
        </p:nvPicPr>
        <p:blipFill>
          <a:blip r:embed="rId4" cstate="print"/>
          <a:srcRect/>
          <a:stretch>
            <a:fillRect/>
          </a:stretch>
        </p:blipFill>
        <p:spPr bwMode="auto">
          <a:xfrm>
            <a:off x="4392488" y="3294365"/>
            <a:ext cx="4751512" cy="3563635"/>
          </a:xfrm>
          <a:prstGeom prst="rect">
            <a:avLst/>
          </a:prstGeom>
          <a:noFill/>
        </p:spPr>
      </p:pic>
      <p:pic>
        <p:nvPicPr>
          <p:cNvPr id="22536" name="Picture 8" descr="Image may contain: 5 people, people standing and indoor"/>
          <p:cNvPicPr>
            <a:picLocks noChangeAspect="1" noChangeArrowheads="1"/>
          </p:cNvPicPr>
          <p:nvPr/>
        </p:nvPicPr>
        <p:blipFill>
          <a:blip r:embed="rId5" cstate="print"/>
          <a:srcRect/>
          <a:stretch>
            <a:fillRect/>
          </a:stretch>
        </p:blipFill>
        <p:spPr bwMode="auto">
          <a:xfrm>
            <a:off x="0" y="4293097"/>
            <a:ext cx="4283968" cy="2564904"/>
          </a:xfrm>
          <a:prstGeom prst="rect">
            <a:avLst/>
          </a:prstGeom>
          <a:noFill/>
        </p:spPr>
      </p:pic>
      <p:sp>
        <p:nvSpPr>
          <p:cNvPr id="2" name="Title 1"/>
          <p:cNvSpPr>
            <a:spLocks noGrp="1"/>
          </p:cNvSpPr>
          <p:nvPr>
            <p:ph type="title"/>
          </p:nvPr>
        </p:nvSpPr>
        <p:spPr>
          <a:xfrm>
            <a:off x="5148064" y="4797152"/>
            <a:ext cx="5112568" cy="1872208"/>
          </a:xfrm>
        </p:spPr>
        <p:txBody>
          <a:bodyPr>
            <a:noAutofit/>
          </a:bodyPr>
          <a:lstStyle/>
          <a:p>
            <a:r>
              <a:rPr lang="en-GB" sz="5400" dirty="0" smtClean="0">
                <a:solidFill>
                  <a:srgbClr val="FFFF00"/>
                </a:solidFill>
                <a:latin typeface="AR CHRISTY" pitchFamily="2" charset="0"/>
              </a:rPr>
              <a:t>P7</a:t>
            </a:r>
            <a:r>
              <a:rPr lang="en-GB" sz="6600" dirty="0" smtClean="0">
                <a:solidFill>
                  <a:srgbClr val="FFFF00"/>
                </a:solidFill>
                <a:latin typeface="AR CHRISTY" pitchFamily="2" charset="0"/>
              </a:rPr>
              <a:t> </a:t>
            </a:r>
            <a:r>
              <a:rPr lang="en-GB" sz="4800" dirty="0" smtClean="0">
                <a:solidFill>
                  <a:srgbClr val="FFFF00"/>
                </a:solidFill>
                <a:latin typeface="AR CHRISTY" pitchFamily="2" charset="0"/>
              </a:rPr>
              <a:t>Retreat</a:t>
            </a:r>
            <a:endParaRPr lang="en-GB" sz="6600" dirty="0">
              <a:solidFill>
                <a:srgbClr val="FFFF00"/>
              </a:solidFill>
              <a:latin typeface="AR CHRISTY" pitchFamily="2" charset="0"/>
            </a:endParaRPr>
          </a:p>
        </p:txBody>
      </p:sp>
    </p:spTree>
    <p:extLst>
      <p:ext uri="{BB962C8B-B14F-4D97-AF65-F5344CB8AC3E}">
        <p14:creationId xmlns:p14="http://schemas.microsoft.com/office/powerpoint/2010/main" val="625935322"/>
      </p:ext>
    </p:extLst>
  </p:cSld>
  <p:clrMapOvr>
    <a:masterClrMapping/>
  </p:clrMapOvr>
  <p:transition advTm="5984"/>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0" y="3212976"/>
            <a:ext cx="4536504" cy="976959"/>
          </a:xfrm>
        </p:spPr>
        <p:txBody>
          <a:bodyPr/>
          <a:lstStyle/>
          <a:p>
            <a:r>
              <a:rPr lang="de-DE" dirty="0" smtClean="0">
                <a:solidFill>
                  <a:srgbClr val="FFFF00"/>
                </a:solidFill>
                <a:latin typeface="AR CHRISTY" pitchFamily="2" charset="0"/>
              </a:rPr>
              <a:t>Altar Servers</a:t>
            </a:r>
            <a:endParaRPr lang="de-DE" dirty="0">
              <a:solidFill>
                <a:srgbClr val="FFFF00"/>
              </a:solidFill>
              <a:latin typeface="AR CHRISTY" pitchFamily="2" charset="0"/>
            </a:endParaRPr>
          </a:p>
        </p:txBody>
      </p:sp>
      <p:pic>
        <p:nvPicPr>
          <p:cNvPr id="1026"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4549543" y="0"/>
            <a:ext cx="4594457" cy="34458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523" y="0"/>
            <a:ext cx="4486469" cy="32849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3396457"/>
            <a:ext cx="4644008" cy="34615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734562" y="3501008"/>
            <a:ext cx="4409438" cy="33569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40671722"/>
      </p:ext>
    </p:extLst>
  </p:cSld>
  <p:clrMapOvr>
    <a:masterClrMapping/>
  </p:clrMapOvr>
  <p:transition advTm="5984"/>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304" y="62339"/>
            <a:ext cx="5074752" cy="38060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32507" y="0"/>
            <a:ext cx="4611493" cy="34586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97260" y="3606618"/>
            <a:ext cx="4320480" cy="324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itel 1"/>
          <p:cNvSpPr txBox="1">
            <a:spLocks/>
          </p:cNvSpPr>
          <p:nvPr/>
        </p:nvSpPr>
        <p:spPr>
          <a:xfrm>
            <a:off x="1259632" y="2924944"/>
            <a:ext cx="2187404" cy="70609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de-DE" sz="3600" dirty="0" smtClean="0">
                <a:solidFill>
                  <a:srgbClr val="FFFF00"/>
                </a:solidFill>
                <a:latin typeface="AR CHRISTY" pitchFamily="2" charset="0"/>
              </a:rPr>
              <a:t>John Paul II 2017/18</a:t>
            </a:r>
            <a:endParaRPr lang="de-DE" sz="3600" dirty="0">
              <a:solidFill>
                <a:srgbClr val="FFFF00"/>
              </a:solidFill>
              <a:latin typeface="AR CHRISTY" pitchFamily="2" charset="0"/>
            </a:endParaRPr>
          </a:p>
        </p:txBody>
      </p:sp>
      <p:pic>
        <p:nvPicPr>
          <p:cNvPr id="7173"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3945656"/>
            <a:ext cx="4788024" cy="29123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69528839"/>
      </p:ext>
    </p:extLst>
  </p:cSld>
  <p:clrMapOvr>
    <a:masterClrMapping/>
  </p:clrMapOvr>
  <p:transition advTm="5984"/>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7" name="Picture 7"/>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23455" y="64451"/>
            <a:ext cx="3193238" cy="30768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6"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793857"/>
            <a:ext cx="5868144" cy="24485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8" name="Picture 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19871" y="4100768"/>
            <a:ext cx="2730049" cy="27572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2" name="Picture 2"/>
          <p:cNvPicPr>
            <a:picLocks noGrp="1" noChangeAspect="1" noChangeArrowheads="1"/>
          </p:cNvPicPr>
          <p:nvPr>
            <p:ph idx="1"/>
          </p:nvPr>
        </p:nvPicPr>
        <p:blipFill>
          <a:blip r:embed="rId5" cstate="print">
            <a:extLst>
              <a:ext uri="{28A0092B-C50C-407E-A947-70E740481C1C}">
                <a14:useLocalDpi xmlns:a14="http://schemas.microsoft.com/office/drawing/2010/main" val="0"/>
              </a:ext>
            </a:extLst>
          </a:blip>
          <a:srcRect/>
          <a:stretch>
            <a:fillRect/>
          </a:stretch>
        </p:blipFill>
        <p:spPr bwMode="auto">
          <a:xfrm>
            <a:off x="25741" y="57278"/>
            <a:ext cx="3426575" cy="25699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5"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5742" y="4146042"/>
            <a:ext cx="3499543" cy="26246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rot="16200000">
            <a:off x="5353884" y="3258176"/>
            <a:ext cx="4114085" cy="30855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feld 3"/>
          <p:cNvSpPr txBox="1"/>
          <p:nvPr/>
        </p:nvSpPr>
        <p:spPr>
          <a:xfrm>
            <a:off x="3500330" y="64451"/>
            <a:ext cx="2133807" cy="1754326"/>
          </a:xfrm>
          <a:prstGeom prst="rect">
            <a:avLst/>
          </a:prstGeom>
          <a:noFill/>
        </p:spPr>
        <p:txBody>
          <a:bodyPr wrap="square" rtlCol="0">
            <a:spAutoFit/>
          </a:bodyPr>
          <a:lstStyle/>
          <a:p>
            <a:pPr algn="ctr"/>
            <a:r>
              <a:rPr lang="de-DE" sz="3600" dirty="0" smtClean="0">
                <a:solidFill>
                  <a:srgbClr val="FF0000"/>
                </a:solidFill>
                <a:latin typeface="AR CHRISTY" pitchFamily="2" charset="0"/>
              </a:rPr>
              <a:t>JP II &amp;</a:t>
            </a:r>
          </a:p>
          <a:p>
            <a:pPr algn="ctr"/>
            <a:r>
              <a:rPr lang="de-DE" sz="3600" dirty="0" smtClean="0">
                <a:solidFill>
                  <a:srgbClr val="FF0000"/>
                </a:solidFill>
                <a:latin typeface="AR CHRISTY" pitchFamily="2" charset="0"/>
              </a:rPr>
              <a:t> Altar Servers</a:t>
            </a:r>
            <a:endParaRPr lang="de-DE" sz="3600" dirty="0">
              <a:solidFill>
                <a:srgbClr val="FF0000"/>
              </a:solidFill>
              <a:latin typeface="AR CHRISTY" pitchFamily="2" charset="0"/>
            </a:endParaRPr>
          </a:p>
        </p:txBody>
      </p:sp>
    </p:spTree>
    <p:extLst>
      <p:ext uri="{BB962C8B-B14F-4D97-AF65-F5344CB8AC3E}">
        <p14:creationId xmlns:p14="http://schemas.microsoft.com/office/powerpoint/2010/main" val="1969708238"/>
      </p:ext>
    </p:extLst>
  </p:cSld>
  <p:clrMapOvr>
    <a:masterClrMapping/>
  </p:clrMapOvr>
  <p:transition advTm="5968"/>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xmlns="" id="{421A9D33-9618-40AD-AE61-56447FA89A9D}"/>
              </a:ext>
            </a:extLst>
          </p:cNvPr>
          <p:cNvSpPr>
            <a:spLocks noGrp="1"/>
          </p:cNvSpPr>
          <p:nvPr>
            <p:ph type="subTitle" idx="1"/>
          </p:nvPr>
        </p:nvSpPr>
        <p:spPr/>
        <p:txBody>
          <a:bodyPr/>
          <a:lstStyle/>
          <a:p>
            <a:endParaRPr lang="en-GB"/>
          </a:p>
        </p:txBody>
      </p:sp>
      <p:pic>
        <p:nvPicPr>
          <p:cNvPr id="13" name="Picture 12">
            <a:extLst>
              <a:ext uri="{FF2B5EF4-FFF2-40B4-BE49-F238E27FC236}">
                <a16:creationId xmlns:a16="http://schemas.microsoft.com/office/drawing/2014/main" xmlns="" id="{9AC7C84F-BFD0-473C-8167-5A6B1FDF486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4860032" cy="4467497"/>
          </a:xfrm>
          <a:prstGeom prst="rect">
            <a:avLst/>
          </a:prstGeom>
        </p:spPr>
      </p:pic>
      <p:pic>
        <p:nvPicPr>
          <p:cNvPr id="15" name="Picture 14">
            <a:extLst>
              <a:ext uri="{FF2B5EF4-FFF2-40B4-BE49-F238E27FC236}">
                <a16:creationId xmlns:a16="http://schemas.microsoft.com/office/drawing/2014/main" xmlns="" id="{7B11E56B-F187-4F28-B36A-5769E4D2EA0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60032" y="20638"/>
            <a:ext cx="4198869" cy="3982844"/>
          </a:xfrm>
          <a:prstGeom prst="rect">
            <a:avLst/>
          </a:prstGeom>
        </p:spPr>
      </p:pic>
      <p:pic>
        <p:nvPicPr>
          <p:cNvPr id="17" name="Picture 16">
            <a:extLst>
              <a:ext uri="{FF2B5EF4-FFF2-40B4-BE49-F238E27FC236}">
                <a16:creationId xmlns:a16="http://schemas.microsoft.com/office/drawing/2014/main" xmlns="" id="{58A98AAD-9291-4F46-880E-33EB0468732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3178177"/>
            <a:ext cx="4355975" cy="3679823"/>
          </a:xfrm>
          <a:prstGeom prst="rect">
            <a:avLst/>
          </a:prstGeom>
        </p:spPr>
      </p:pic>
      <p:pic>
        <p:nvPicPr>
          <p:cNvPr id="19" name="Picture 18">
            <a:extLst>
              <a:ext uri="{FF2B5EF4-FFF2-40B4-BE49-F238E27FC236}">
                <a16:creationId xmlns:a16="http://schemas.microsoft.com/office/drawing/2014/main" xmlns="" id="{4C7DD7F7-17DC-44B1-9932-01BCCACB813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283968" y="3065463"/>
            <a:ext cx="4860032" cy="3771900"/>
          </a:xfrm>
          <a:prstGeom prst="rect">
            <a:avLst/>
          </a:prstGeom>
        </p:spPr>
      </p:pic>
      <p:pic>
        <p:nvPicPr>
          <p:cNvPr id="21" name="Picture 20">
            <a:extLst>
              <a:ext uri="{FF2B5EF4-FFF2-40B4-BE49-F238E27FC236}">
                <a16:creationId xmlns:a16="http://schemas.microsoft.com/office/drawing/2014/main" xmlns="" id="{C806ED08-66BB-48F4-A822-45E477C6B6E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484866" y="3065464"/>
            <a:ext cx="4286250" cy="2466975"/>
          </a:xfrm>
          <a:prstGeom prst="rect">
            <a:avLst/>
          </a:prstGeom>
        </p:spPr>
      </p:pic>
    </p:spTree>
    <p:extLst>
      <p:ext uri="{BB962C8B-B14F-4D97-AF65-F5344CB8AC3E}">
        <p14:creationId xmlns:p14="http://schemas.microsoft.com/office/powerpoint/2010/main" val="932315203"/>
      </p:ext>
    </p:extLst>
  </p:cSld>
  <p:clrMapOvr>
    <a:masterClrMapping/>
  </p:clrMapOvr>
  <p:transition advTm="6031"/>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0"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54762" y="2708920"/>
            <a:ext cx="4036186" cy="41490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el 1"/>
          <p:cNvSpPr>
            <a:spLocks noGrp="1"/>
          </p:cNvSpPr>
          <p:nvPr>
            <p:ph type="title"/>
          </p:nvPr>
        </p:nvSpPr>
        <p:spPr>
          <a:xfrm>
            <a:off x="4499992" y="1196752"/>
            <a:ext cx="2088232" cy="1080120"/>
          </a:xfrm>
        </p:spPr>
        <p:txBody>
          <a:bodyPr>
            <a:noAutofit/>
          </a:bodyPr>
          <a:lstStyle/>
          <a:p>
            <a:r>
              <a:rPr lang="de-DE" sz="4800" dirty="0" smtClean="0">
                <a:solidFill>
                  <a:srgbClr val="FF0000"/>
                </a:solidFill>
                <a:latin typeface="AR CHRISTY" pitchFamily="2" charset="0"/>
              </a:rPr>
              <a:t/>
            </a:r>
            <a:br>
              <a:rPr lang="de-DE" sz="4800" dirty="0" smtClean="0">
                <a:solidFill>
                  <a:srgbClr val="FF0000"/>
                </a:solidFill>
                <a:latin typeface="AR CHRISTY" pitchFamily="2" charset="0"/>
              </a:rPr>
            </a:br>
            <a:r>
              <a:rPr lang="de-DE" sz="4800" dirty="0" smtClean="0">
                <a:solidFill>
                  <a:srgbClr val="C00000"/>
                </a:solidFill>
                <a:latin typeface="AR CHRISTY" pitchFamily="2" charset="0"/>
              </a:rPr>
              <a:t>Church Liturgy</a:t>
            </a:r>
            <a:endParaRPr lang="de-DE" sz="4800" dirty="0">
              <a:solidFill>
                <a:srgbClr val="C00000"/>
              </a:solidFill>
              <a:latin typeface="AR CHRISTY" pitchFamily="2" charset="0"/>
            </a:endParaRPr>
          </a:p>
        </p:txBody>
      </p:sp>
      <p:pic>
        <p:nvPicPr>
          <p:cNvPr id="6146"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0" y="3805"/>
            <a:ext cx="4104456" cy="30708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77236" y="3717033"/>
            <a:ext cx="3194050" cy="30438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03936" y="20310"/>
            <a:ext cx="2540064" cy="36967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9"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3402" y="3205669"/>
            <a:ext cx="2694632" cy="35916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79255396"/>
      </p:ext>
    </p:extLst>
  </p:cSld>
  <p:clrMapOvr>
    <a:masterClrMapping/>
  </p:clrMapOvr>
  <p:transition advTm="5828"/>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0" y="2492896"/>
            <a:ext cx="6055086" cy="1143000"/>
          </a:xfrm>
        </p:spPr>
        <p:txBody>
          <a:bodyPr>
            <a:normAutofit/>
          </a:bodyPr>
          <a:lstStyle/>
          <a:p>
            <a:r>
              <a:rPr lang="de-DE" sz="3600" dirty="0" smtClean="0">
                <a:solidFill>
                  <a:srgbClr val="FFFF00"/>
                </a:solidFill>
                <a:latin typeface="AR CHRISTY" pitchFamily="2" charset="0"/>
              </a:rPr>
              <a:t>Belfast City Marathon</a:t>
            </a:r>
            <a:endParaRPr lang="de-DE" sz="3600" dirty="0">
              <a:solidFill>
                <a:srgbClr val="FFFF00"/>
              </a:solidFill>
              <a:latin typeface="AR CHRISTY" pitchFamily="2" charset="0"/>
            </a:endParaRPr>
          </a:p>
        </p:txBody>
      </p:sp>
      <p:pic>
        <p:nvPicPr>
          <p:cNvPr id="2050"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787" y="3144"/>
            <a:ext cx="5960134" cy="35698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68144" y="0"/>
            <a:ext cx="3275856" cy="4077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4"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87" y="3707267"/>
            <a:ext cx="2340260" cy="3150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763688" y="3545632"/>
            <a:ext cx="4416491" cy="3312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447386" y="4080041"/>
            <a:ext cx="3661905" cy="27464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37363655"/>
      </p:ext>
    </p:extLst>
  </p:cSld>
  <p:clrMapOvr>
    <a:masterClrMapping/>
  </p:clrMapOvr>
  <p:transition advTm="6062"/>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may contain: 10 people, people smiling, people sitting, table and indoor"/>
          <p:cNvPicPr>
            <a:picLocks noChangeAspect="1" noChangeArrowheads="1"/>
          </p:cNvPicPr>
          <p:nvPr/>
        </p:nvPicPr>
        <p:blipFill>
          <a:blip r:embed="rId2" cstate="print"/>
          <a:srcRect/>
          <a:stretch>
            <a:fillRect/>
          </a:stretch>
        </p:blipFill>
        <p:spPr bwMode="auto">
          <a:xfrm>
            <a:off x="4716016" y="0"/>
            <a:ext cx="4427984" cy="3185592"/>
          </a:xfrm>
          <a:prstGeom prst="rect">
            <a:avLst/>
          </a:prstGeom>
          <a:noFill/>
        </p:spPr>
      </p:pic>
      <p:pic>
        <p:nvPicPr>
          <p:cNvPr id="1028" name="Picture 4" descr="Image may contain: 2 people, people sitting and indoor"/>
          <p:cNvPicPr>
            <a:picLocks noChangeAspect="1" noChangeArrowheads="1"/>
          </p:cNvPicPr>
          <p:nvPr/>
        </p:nvPicPr>
        <p:blipFill>
          <a:blip r:embed="rId3" cstate="print"/>
          <a:srcRect t="13636" b="15152"/>
          <a:stretch>
            <a:fillRect/>
          </a:stretch>
        </p:blipFill>
        <p:spPr bwMode="auto">
          <a:xfrm>
            <a:off x="0" y="0"/>
            <a:ext cx="4716016" cy="3384376"/>
          </a:xfrm>
          <a:prstGeom prst="rect">
            <a:avLst/>
          </a:prstGeom>
          <a:noFill/>
        </p:spPr>
      </p:pic>
      <p:pic>
        <p:nvPicPr>
          <p:cNvPr id="1032" name="Picture 8" descr="Image may contain: 8 people, people smiling, people sitting"/>
          <p:cNvPicPr>
            <a:picLocks noChangeAspect="1" noChangeArrowheads="1"/>
          </p:cNvPicPr>
          <p:nvPr/>
        </p:nvPicPr>
        <p:blipFill>
          <a:blip r:embed="rId4" cstate="print"/>
          <a:srcRect/>
          <a:stretch>
            <a:fillRect/>
          </a:stretch>
        </p:blipFill>
        <p:spPr bwMode="auto">
          <a:xfrm>
            <a:off x="4506670" y="3212976"/>
            <a:ext cx="4637329" cy="3645024"/>
          </a:xfrm>
          <a:prstGeom prst="rect">
            <a:avLst/>
          </a:prstGeom>
          <a:noFill/>
        </p:spPr>
      </p:pic>
      <p:pic>
        <p:nvPicPr>
          <p:cNvPr id="1030" name="Picture 6" descr="Image may contain: 4 people, people sitting, living room and indoor"/>
          <p:cNvPicPr>
            <a:picLocks noChangeAspect="1" noChangeArrowheads="1"/>
          </p:cNvPicPr>
          <p:nvPr/>
        </p:nvPicPr>
        <p:blipFill>
          <a:blip r:embed="rId5" cstate="print"/>
          <a:srcRect b="-985"/>
          <a:stretch>
            <a:fillRect/>
          </a:stretch>
        </p:blipFill>
        <p:spPr bwMode="auto">
          <a:xfrm>
            <a:off x="0" y="3429000"/>
            <a:ext cx="4527418" cy="3429000"/>
          </a:xfrm>
          <a:prstGeom prst="rect">
            <a:avLst/>
          </a:prstGeom>
          <a:noFill/>
        </p:spPr>
      </p:pic>
      <p:sp>
        <p:nvSpPr>
          <p:cNvPr id="2" name="Title 1"/>
          <p:cNvSpPr>
            <a:spLocks noGrp="1"/>
          </p:cNvSpPr>
          <p:nvPr>
            <p:ph type="title"/>
          </p:nvPr>
        </p:nvSpPr>
        <p:spPr>
          <a:xfrm>
            <a:off x="539552" y="1844824"/>
            <a:ext cx="3394720" cy="706090"/>
          </a:xfrm>
        </p:spPr>
        <p:txBody>
          <a:bodyPr>
            <a:normAutofit/>
          </a:bodyPr>
          <a:lstStyle/>
          <a:p>
            <a:r>
              <a:rPr lang="en-GB" sz="3600" dirty="0" smtClean="0">
                <a:solidFill>
                  <a:srgbClr val="FFFF00"/>
                </a:solidFill>
                <a:latin typeface="AR CHRISTY" pitchFamily="2" charset="0"/>
              </a:rPr>
              <a:t>Re-connect</a:t>
            </a:r>
            <a:endParaRPr lang="en-GB" sz="3600" dirty="0">
              <a:solidFill>
                <a:srgbClr val="FFFF00"/>
              </a:solidFill>
              <a:latin typeface="AR CHRISTY" pitchFamily="2" charset="0"/>
            </a:endParaRPr>
          </a:p>
        </p:txBody>
      </p:sp>
    </p:spTree>
    <p:extLst>
      <p:ext uri="{BB962C8B-B14F-4D97-AF65-F5344CB8AC3E}">
        <p14:creationId xmlns:p14="http://schemas.microsoft.com/office/powerpoint/2010/main" val="1929136009"/>
      </p:ext>
    </p:extLst>
  </p:cSld>
  <p:clrMapOvr>
    <a:masterClrMapping/>
  </p:clrMapOvr>
  <p:transition advTm="6000"/>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37735756_2085785331462966_2394588565536243712_n.jpg"/>
          <p:cNvPicPr>
            <a:picLocks noChangeAspect="1"/>
          </p:cNvPicPr>
          <p:nvPr/>
        </p:nvPicPr>
        <p:blipFill>
          <a:blip r:embed="rId2" cstate="print"/>
          <a:stretch>
            <a:fillRect/>
          </a:stretch>
        </p:blipFill>
        <p:spPr>
          <a:xfrm>
            <a:off x="0" y="0"/>
            <a:ext cx="5508104" cy="3672069"/>
          </a:xfrm>
          <a:prstGeom prst="rect">
            <a:avLst/>
          </a:prstGeom>
        </p:spPr>
      </p:pic>
      <p:pic>
        <p:nvPicPr>
          <p:cNvPr id="5" name="Picture 4" descr="37800726_2085785381462961_4962893323946688512_n.jpg"/>
          <p:cNvPicPr>
            <a:picLocks noChangeAspect="1"/>
          </p:cNvPicPr>
          <p:nvPr/>
        </p:nvPicPr>
        <p:blipFill>
          <a:blip r:embed="rId3" cstate="print"/>
          <a:stretch>
            <a:fillRect/>
          </a:stretch>
        </p:blipFill>
        <p:spPr>
          <a:xfrm>
            <a:off x="3892488" y="3356992"/>
            <a:ext cx="5251512" cy="3501008"/>
          </a:xfrm>
          <a:prstGeom prst="rect">
            <a:avLst/>
          </a:prstGeom>
        </p:spPr>
      </p:pic>
      <p:pic>
        <p:nvPicPr>
          <p:cNvPr id="6" name="Picture 5" descr="37915537_2087937364581096_8456579031440031744_n.jpg"/>
          <p:cNvPicPr>
            <a:picLocks noChangeAspect="1"/>
          </p:cNvPicPr>
          <p:nvPr/>
        </p:nvPicPr>
        <p:blipFill>
          <a:blip r:embed="rId4" cstate="print"/>
          <a:stretch>
            <a:fillRect/>
          </a:stretch>
        </p:blipFill>
        <p:spPr>
          <a:xfrm>
            <a:off x="0" y="3573016"/>
            <a:ext cx="4379978" cy="3284984"/>
          </a:xfrm>
          <a:prstGeom prst="rect">
            <a:avLst/>
          </a:prstGeom>
        </p:spPr>
      </p:pic>
      <p:pic>
        <p:nvPicPr>
          <p:cNvPr id="7" name="Picture 6" descr="37720945_2085228961518603_6321226595876995072_n.jpg"/>
          <p:cNvPicPr>
            <a:picLocks noChangeAspect="1"/>
          </p:cNvPicPr>
          <p:nvPr/>
        </p:nvPicPr>
        <p:blipFill>
          <a:blip r:embed="rId5" cstate="print"/>
          <a:stretch>
            <a:fillRect/>
          </a:stretch>
        </p:blipFill>
        <p:spPr>
          <a:xfrm>
            <a:off x="5508104" y="0"/>
            <a:ext cx="3635896" cy="4005064"/>
          </a:xfrm>
          <a:prstGeom prst="rect">
            <a:avLst/>
          </a:prstGeom>
        </p:spPr>
      </p:pic>
      <p:sp>
        <p:nvSpPr>
          <p:cNvPr id="3" name="Content Placeholder 2"/>
          <p:cNvSpPr>
            <a:spLocks noGrp="1"/>
          </p:cNvSpPr>
          <p:nvPr>
            <p:ph idx="1"/>
          </p:nvPr>
        </p:nvSpPr>
        <p:spPr>
          <a:xfrm>
            <a:off x="4860032" y="3356992"/>
            <a:ext cx="4474840" cy="604664"/>
          </a:xfrm>
        </p:spPr>
        <p:txBody>
          <a:bodyPr>
            <a:noAutofit/>
          </a:bodyPr>
          <a:lstStyle/>
          <a:p>
            <a:pPr>
              <a:buNone/>
            </a:pPr>
            <a:r>
              <a:rPr lang="en-GB" sz="2800" b="1" dirty="0" smtClean="0">
                <a:solidFill>
                  <a:srgbClr val="FFFF00"/>
                </a:solidFill>
              </a:rPr>
              <a:t>Granada</a:t>
            </a:r>
            <a:r>
              <a:rPr lang="en-GB" dirty="0" smtClean="0">
                <a:solidFill>
                  <a:srgbClr val="FFFF00"/>
                </a:solidFill>
              </a:rPr>
              <a:t> </a:t>
            </a:r>
            <a:r>
              <a:rPr lang="en-GB" b="1" dirty="0" smtClean="0">
                <a:solidFill>
                  <a:srgbClr val="FFFF00"/>
                </a:solidFill>
              </a:rPr>
              <a:t>Youth Congress </a:t>
            </a:r>
            <a:endParaRPr lang="en-GB" b="1" dirty="0">
              <a:solidFill>
                <a:srgbClr val="FFFF00"/>
              </a:solidFill>
            </a:endParaRPr>
          </a:p>
        </p:txBody>
      </p:sp>
    </p:spTree>
    <p:extLst>
      <p:ext uri="{BB962C8B-B14F-4D97-AF65-F5344CB8AC3E}">
        <p14:creationId xmlns:p14="http://schemas.microsoft.com/office/powerpoint/2010/main" val="922934445"/>
      </p:ext>
    </p:extLst>
  </p:cSld>
  <p:clrMapOvr>
    <a:masterClrMapping/>
  </p:clrMapOvr>
  <p:transition advTm="6156"/>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41925186_2188097117898453_7677744608469581824_n.jpg"/>
          <p:cNvPicPr>
            <a:picLocks noChangeAspect="1"/>
          </p:cNvPicPr>
          <p:nvPr/>
        </p:nvPicPr>
        <p:blipFill>
          <a:blip r:embed="rId2" cstate="print"/>
          <a:stretch>
            <a:fillRect/>
          </a:stretch>
        </p:blipFill>
        <p:spPr>
          <a:xfrm>
            <a:off x="0" y="0"/>
            <a:ext cx="4788024" cy="3591018"/>
          </a:xfrm>
          <a:prstGeom prst="rect">
            <a:avLst/>
          </a:prstGeom>
        </p:spPr>
      </p:pic>
      <p:pic>
        <p:nvPicPr>
          <p:cNvPr id="9" name="Picture 8" descr="41869829_2185988568109308_2777854559219875840_n.jpg"/>
          <p:cNvPicPr>
            <a:picLocks noChangeAspect="1"/>
          </p:cNvPicPr>
          <p:nvPr/>
        </p:nvPicPr>
        <p:blipFill>
          <a:blip r:embed="rId3" cstate="print"/>
          <a:stretch>
            <a:fillRect/>
          </a:stretch>
        </p:blipFill>
        <p:spPr>
          <a:xfrm>
            <a:off x="0" y="3140968"/>
            <a:ext cx="4956043" cy="3717032"/>
          </a:xfrm>
          <a:prstGeom prst="rect">
            <a:avLst/>
          </a:prstGeom>
        </p:spPr>
      </p:pic>
      <p:pic>
        <p:nvPicPr>
          <p:cNvPr id="10" name="Picture 9" descr="41889052_2186840241357474_1730846076254027776_n.jpg"/>
          <p:cNvPicPr>
            <a:picLocks noChangeAspect="1"/>
          </p:cNvPicPr>
          <p:nvPr/>
        </p:nvPicPr>
        <p:blipFill>
          <a:blip r:embed="rId4" cstate="print"/>
          <a:stretch>
            <a:fillRect/>
          </a:stretch>
        </p:blipFill>
        <p:spPr>
          <a:xfrm>
            <a:off x="4648572" y="0"/>
            <a:ext cx="4495428" cy="6858000"/>
          </a:xfrm>
          <a:prstGeom prst="rect">
            <a:avLst/>
          </a:prstGeom>
        </p:spPr>
      </p:pic>
      <p:sp>
        <p:nvSpPr>
          <p:cNvPr id="18" name="TextBox 17">
            <a:extLst>
              <a:ext uri="{FF2B5EF4-FFF2-40B4-BE49-F238E27FC236}">
                <a16:creationId xmlns="" xmlns:a16="http://schemas.microsoft.com/office/drawing/2014/main" id="{8E53FAFA-E225-492B-BC79-6E5D673C30AD}"/>
              </a:ext>
            </a:extLst>
          </p:cNvPr>
          <p:cNvSpPr txBox="1"/>
          <p:nvPr/>
        </p:nvSpPr>
        <p:spPr>
          <a:xfrm>
            <a:off x="5724128" y="692696"/>
            <a:ext cx="2988840" cy="954107"/>
          </a:xfrm>
          <a:prstGeom prst="rect">
            <a:avLst/>
          </a:prstGeom>
          <a:noFill/>
        </p:spPr>
        <p:txBody>
          <a:bodyPr wrap="square" rtlCol="0">
            <a:spAutoFit/>
          </a:bodyPr>
          <a:lstStyle/>
          <a:p>
            <a:r>
              <a:rPr lang="en-GB" sz="2800" dirty="0">
                <a:solidFill>
                  <a:srgbClr val="FFFF00"/>
                </a:solidFill>
                <a:latin typeface="AR CHRISTY" pitchFamily="2" charset="0"/>
              </a:rPr>
              <a:t>Lourdes </a:t>
            </a:r>
            <a:r>
              <a:rPr lang="en-GB" sz="2800" dirty="0" smtClean="0">
                <a:solidFill>
                  <a:srgbClr val="FFFF00"/>
                </a:solidFill>
                <a:latin typeface="AR CHRISTY" pitchFamily="2" charset="0"/>
              </a:rPr>
              <a:t>Pilgrimage September 2018</a:t>
            </a:r>
            <a:endParaRPr lang="en-GB" sz="2800" dirty="0">
              <a:solidFill>
                <a:srgbClr val="FFFF00"/>
              </a:solidFill>
              <a:latin typeface="AR CHRISTY" pitchFamily="2" charset="0"/>
            </a:endParaRPr>
          </a:p>
        </p:txBody>
      </p:sp>
    </p:spTree>
    <p:extLst>
      <p:ext uri="{BB962C8B-B14F-4D97-AF65-F5344CB8AC3E}">
        <p14:creationId xmlns:p14="http://schemas.microsoft.com/office/powerpoint/2010/main" val="3593233798"/>
      </p:ext>
    </p:extLst>
  </p:cSld>
  <p:clrMapOvr>
    <a:masterClrMapping/>
  </p:clrMapOvr>
  <p:transition advTm="6359"/>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Redemptorist Youth Ministry</a:t>
            </a:r>
            <a:endParaRPr lang="en-GB" b="1" dirty="0"/>
          </a:p>
        </p:txBody>
      </p:sp>
      <p:sp>
        <p:nvSpPr>
          <p:cNvPr id="3" name="Content Placeholder 2"/>
          <p:cNvSpPr>
            <a:spLocks noGrp="1"/>
          </p:cNvSpPr>
          <p:nvPr>
            <p:ph idx="1"/>
          </p:nvPr>
        </p:nvSpPr>
        <p:spPr>
          <a:xfrm>
            <a:off x="323528" y="1916832"/>
            <a:ext cx="8640960" cy="4389120"/>
          </a:xfrm>
        </p:spPr>
        <p:txBody>
          <a:bodyPr>
            <a:normAutofit/>
          </a:bodyPr>
          <a:lstStyle/>
          <a:p>
            <a:pPr algn="ctr">
              <a:buNone/>
            </a:pPr>
            <a:r>
              <a:rPr lang="en-GB" sz="3200" dirty="0" smtClean="0"/>
              <a:t>At the heart of our ministry is the creation of a welcoming, caring and safe environment that encourages participants to explore faith and life issues.</a:t>
            </a:r>
            <a:endParaRPr lang="en-GB" sz="3200" dirty="0"/>
          </a:p>
        </p:txBody>
      </p:sp>
      <p:pic>
        <p:nvPicPr>
          <p:cNvPr id="4" name="Picture 3" descr="43573284_2225706147470883_1668976531189268480_n.jpg"/>
          <p:cNvPicPr>
            <a:picLocks noChangeAspect="1"/>
          </p:cNvPicPr>
          <p:nvPr/>
        </p:nvPicPr>
        <p:blipFill>
          <a:blip r:embed="rId2" cstate="print"/>
          <a:stretch>
            <a:fillRect/>
          </a:stretch>
        </p:blipFill>
        <p:spPr>
          <a:xfrm>
            <a:off x="2843808" y="3861048"/>
            <a:ext cx="3744416" cy="2808312"/>
          </a:xfrm>
          <a:prstGeom prst="rect">
            <a:avLst/>
          </a:prstGeom>
        </p:spPr>
      </p:pic>
    </p:spTree>
    <p:extLst>
      <p:ext uri="{BB962C8B-B14F-4D97-AF65-F5344CB8AC3E}">
        <p14:creationId xmlns:p14="http://schemas.microsoft.com/office/powerpoint/2010/main" val="643656507"/>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Redemptorist Youth Ministry</a:t>
            </a:r>
            <a:endParaRPr lang="en-GB" b="1" dirty="0"/>
          </a:p>
        </p:txBody>
      </p:sp>
      <p:sp>
        <p:nvSpPr>
          <p:cNvPr id="3" name="Content Placeholder 2"/>
          <p:cNvSpPr>
            <a:spLocks noGrp="1"/>
          </p:cNvSpPr>
          <p:nvPr>
            <p:ph idx="1"/>
          </p:nvPr>
        </p:nvSpPr>
        <p:spPr/>
        <p:txBody>
          <a:bodyPr>
            <a:normAutofit/>
          </a:bodyPr>
          <a:lstStyle/>
          <a:p>
            <a:pPr algn="ctr">
              <a:buNone/>
            </a:pPr>
            <a:r>
              <a:rPr lang="en-GB" sz="2800" dirty="0" smtClean="0"/>
              <a:t>Creating and maintaining Safe Environments for Children and Young People and for those who work with them.</a:t>
            </a:r>
            <a:endParaRPr lang="en-GB" sz="2800" dirty="0"/>
          </a:p>
        </p:txBody>
      </p:sp>
      <p:pic>
        <p:nvPicPr>
          <p:cNvPr id="6" name="Picture 5" descr="44062934_2231722040202627_4205944516718362624_n.jpg"/>
          <p:cNvPicPr>
            <a:picLocks noChangeAspect="1"/>
          </p:cNvPicPr>
          <p:nvPr/>
        </p:nvPicPr>
        <p:blipFill>
          <a:blip r:embed="rId2" cstate="print"/>
          <a:stretch>
            <a:fillRect/>
          </a:stretch>
        </p:blipFill>
        <p:spPr>
          <a:xfrm>
            <a:off x="2555776" y="3356992"/>
            <a:ext cx="4320480" cy="3240360"/>
          </a:xfrm>
          <a:prstGeom prst="rect">
            <a:avLst/>
          </a:prstGeom>
        </p:spPr>
      </p:pic>
    </p:spTree>
    <p:extLst>
      <p:ext uri="{BB962C8B-B14F-4D97-AF65-F5344CB8AC3E}">
        <p14:creationId xmlns:p14="http://schemas.microsoft.com/office/powerpoint/2010/main" val="2454851070"/>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Safeguarding </a:t>
            </a:r>
            <a:endParaRPr lang="en-GB" b="1" dirty="0"/>
          </a:p>
        </p:txBody>
      </p:sp>
      <p:pic>
        <p:nvPicPr>
          <p:cNvPr id="4" name="Content Placeholder 3" descr="FitWyI3NDUiLCI1NTAiXQ-SAfeguard.jpg"/>
          <p:cNvPicPr>
            <a:picLocks noGrp="1" noChangeAspect="1"/>
          </p:cNvPicPr>
          <p:nvPr>
            <p:ph idx="1"/>
          </p:nvPr>
        </p:nvPicPr>
        <p:blipFill>
          <a:blip r:embed="rId2" cstate="print"/>
          <a:stretch>
            <a:fillRect/>
          </a:stretch>
        </p:blipFill>
        <p:spPr>
          <a:xfrm>
            <a:off x="2915816" y="2060848"/>
            <a:ext cx="3209319" cy="4525963"/>
          </a:xfrm>
        </p:spPr>
      </p:pic>
    </p:spTree>
    <p:extLst>
      <p:ext uri="{BB962C8B-B14F-4D97-AF65-F5344CB8AC3E}">
        <p14:creationId xmlns:p14="http://schemas.microsoft.com/office/powerpoint/2010/main" val="567077301"/>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Redemptorist Youth Ministry</a:t>
            </a:r>
            <a:endParaRPr lang="en-GB" b="1" dirty="0"/>
          </a:p>
        </p:txBody>
      </p:sp>
      <p:sp>
        <p:nvSpPr>
          <p:cNvPr id="3" name="Content Placeholder 2"/>
          <p:cNvSpPr>
            <a:spLocks noGrp="1"/>
          </p:cNvSpPr>
          <p:nvPr>
            <p:ph idx="1"/>
          </p:nvPr>
        </p:nvSpPr>
        <p:spPr/>
        <p:txBody>
          <a:bodyPr/>
          <a:lstStyle/>
          <a:p>
            <a:pPr algn="ctr">
              <a:buNone/>
            </a:pPr>
            <a:r>
              <a:rPr lang="en-GB" b="1" dirty="0" smtClean="0"/>
              <a:t>Voice of Young People</a:t>
            </a:r>
          </a:p>
          <a:p>
            <a:pPr>
              <a:buNone/>
            </a:pPr>
            <a:endParaRPr lang="en-GB" dirty="0" smtClean="0"/>
          </a:p>
          <a:p>
            <a:pPr>
              <a:buNone/>
            </a:pPr>
            <a:r>
              <a:rPr lang="en-GB" dirty="0" smtClean="0"/>
              <a:t>Aidan </a:t>
            </a:r>
            <a:r>
              <a:rPr lang="en-GB" dirty="0" err="1" smtClean="0"/>
              <a:t>McGeough</a:t>
            </a:r>
            <a:endParaRPr lang="en-GB" dirty="0" smtClean="0"/>
          </a:p>
          <a:p>
            <a:pPr>
              <a:buNone/>
            </a:pPr>
            <a:r>
              <a:rPr lang="en-GB" dirty="0" err="1" smtClean="0"/>
              <a:t>Mairead</a:t>
            </a:r>
            <a:r>
              <a:rPr lang="en-GB" dirty="0" smtClean="0"/>
              <a:t> Ryan</a:t>
            </a:r>
          </a:p>
          <a:p>
            <a:pPr>
              <a:buNone/>
            </a:pPr>
            <a:r>
              <a:rPr lang="en-GB" dirty="0" smtClean="0"/>
              <a:t>Shannon Cooke </a:t>
            </a:r>
            <a:endParaRPr lang="en-GB" dirty="0"/>
          </a:p>
        </p:txBody>
      </p:sp>
      <p:pic>
        <p:nvPicPr>
          <p:cNvPr id="4" name="Picture 3" descr="36444009_2037604856281014_8935854758418186240_n.jpg"/>
          <p:cNvPicPr>
            <a:picLocks noChangeAspect="1"/>
          </p:cNvPicPr>
          <p:nvPr/>
        </p:nvPicPr>
        <p:blipFill>
          <a:blip r:embed="rId2" cstate="print"/>
          <a:stretch>
            <a:fillRect/>
          </a:stretch>
        </p:blipFill>
        <p:spPr>
          <a:xfrm>
            <a:off x="3491880" y="2636912"/>
            <a:ext cx="5148064" cy="3861048"/>
          </a:xfrm>
          <a:prstGeom prst="rect">
            <a:avLst/>
          </a:prstGeom>
        </p:spPr>
      </p:pic>
    </p:spTree>
    <p:extLst>
      <p:ext uri="{BB962C8B-B14F-4D97-AF65-F5344CB8AC3E}">
        <p14:creationId xmlns:p14="http://schemas.microsoft.com/office/powerpoint/2010/main" val="3795986706"/>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8229600" cy="1143000"/>
          </a:xfrm>
        </p:spPr>
        <p:txBody>
          <a:bodyPr/>
          <a:lstStyle/>
          <a:p>
            <a:r>
              <a:rPr lang="en-GB" dirty="0" smtClean="0"/>
              <a:t>Our Message</a:t>
            </a:r>
            <a:endParaRPr lang="en-GB" dirty="0"/>
          </a:p>
        </p:txBody>
      </p:sp>
      <p:sp>
        <p:nvSpPr>
          <p:cNvPr id="3" name="Content Placeholder 2"/>
          <p:cNvSpPr>
            <a:spLocks noGrp="1"/>
          </p:cNvSpPr>
          <p:nvPr>
            <p:ph idx="1"/>
          </p:nvPr>
        </p:nvSpPr>
        <p:spPr>
          <a:xfrm>
            <a:off x="251520" y="1844824"/>
            <a:ext cx="5616624" cy="4389120"/>
          </a:xfrm>
        </p:spPr>
        <p:txBody>
          <a:bodyPr>
            <a:normAutofit fontScale="62500" lnSpcReduction="20000"/>
          </a:bodyPr>
          <a:lstStyle/>
          <a:p>
            <a:pPr>
              <a:buNone/>
            </a:pPr>
            <a:r>
              <a:rPr lang="en-GB" sz="3200" dirty="0" smtClean="0"/>
              <a:t>Be not afraid... To be courageous in your ministry</a:t>
            </a:r>
          </a:p>
          <a:p>
            <a:pPr>
              <a:buNone/>
            </a:pPr>
            <a:endParaRPr lang="en-GB" sz="3200" dirty="0" smtClean="0"/>
          </a:p>
          <a:p>
            <a:pPr>
              <a:buNone/>
            </a:pPr>
            <a:r>
              <a:rPr lang="en-GB" sz="3200" dirty="0" smtClean="0"/>
              <a:t>Be not afraid... To tell young people about Jesus</a:t>
            </a:r>
          </a:p>
          <a:p>
            <a:pPr>
              <a:buNone/>
            </a:pPr>
            <a:endParaRPr lang="en-GB" sz="3200" dirty="0" smtClean="0"/>
          </a:p>
          <a:p>
            <a:pPr>
              <a:buNone/>
            </a:pPr>
            <a:r>
              <a:rPr lang="en-GB" sz="3200" dirty="0" smtClean="0"/>
              <a:t>Be not afraid... To share your love of God</a:t>
            </a:r>
          </a:p>
          <a:p>
            <a:pPr>
              <a:buNone/>
            </a:pPr>
            <a:endParaRPr lang="en-GB" sz="3200" dirty="0" smtClean="0"/>
          </a:p>
          <a:p>
            <a:pPr>
              <a:buNone/>
            </a:pPr>
            <a:r>
              <a:rPr lang="en-GB" sz="3200" dirty="0" smtClean="0"/>
              <a:t>Be not afraid... To celebrate our faith and have fun while doing it</a:t>
            </a:r>
          </a:p>
          <a:p>
            <a:pPr>
              <a:buNone/>
            </a:pPr>
            <a:endParaRPr lang="en-GB" sz="3200" dirty="0" smtClean="0"/>
          </a:p>
          <a:p>
            <a:pPr>
              <a:buNone/>
            </a:pPr>
            <a:r>
              <a:rPr lang="en-GB" sz="3200" dirty="0" smtClean="0"/>
              <a:t>Be not afraid... To speak up against injustice</a:t>
            </a:r>
          </a:p>
          <a:p>
            <a:pPr>
              <a:buNone/>
            </a:pPr>
            <a:r>
              <a:rPr lang="en-GB" sz="3200" dirty="0" smtClean="0"/>
              <a:t> </a:t>
            </a:r>
          </a:p>
          <a:p>
            <a:pPr>
              <a:buNone/>
            </a:pPr>
            <a:r>
              <a:rPr lang="en-GB" sz="3200" dirty="0" smtClean="0"/>
              <a:t>Be not afraid... To live life to the full </a:t>
            </a:r>
            <a:endParaRPr lang="en-GB" dirty="0" smtClean="0"/>
          </a:p>
          <a:p>
            <a:pPr>
              <a:buNone/>
            </a:pPr>
            <a:endParaRPr lang="en-GB" dirty="0"/>
          </a:p>
        </p:txBody>
      </p:sp>
      <p:pic>
        <p:nvPicPr>
          <p:cNvPr id="4" name="Picture 3" descr="ffde5865f88c355c5cf493ca8decf478.jpg"/>
          <p:cNvPicPr>
            <a:picLocks noChangeAspect="1"/>
          </p:cNvPicPr>
          <p:nvPr/>
        </p:nvPicPr>
        <p:blipFill>
          <a:blip r:embed="rId2" cstate="print"/>
          <a:stretch>
            <a:fillRect/>
          </a:stretch>
        </p:blipFill>
        <p:spPr>
          <a:xfrm>
            <a:off x="6012160" y="1844824"/>
            <a:ext cx="2699792" cy="3723851"/>
          </a:xfrm>
          <a:prstGeom prst="rect">
            <a:avLst/>
          </a:prstGeom>
        </p:spPr>
      </p:pic>
    </p:spTree>
    <p:extLst>
      <p:ext uri="{BB962C8B-B14F-4D97-AF65-F5344CB8AC3E}">
        <p14:creationId xmlns:p14="http://schemas.microsoft.com/office/powerpoint/2010/main" val="200241753"/>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romotional Video Clonard  1.m4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68567" y="0"/>
            <a:ext cx="9212567" cy="6858000"/>
          </a:xfrm>
        </p:spPr>
      </p:pic>
    </p:spTree>
    <p:extLst>
      <p:ext uri="{BB962C8B-B14F-4D97-AF65-F5344CB8AC3E}">
        <p14:creationId xmlns:p14="http://schemas.microsoft.com/office/powerpoint/2010/main" val="3573633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495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04800" y="1524000"/>
            <a:ext cx="8610600" cy="2819400"/>
          </a:xfrm>
        </p:spPr>
        <p:txBody>
          <a:bodyPr>
            <a:normAutofit/>
          </a:bodyPr>
          <a:lstStyle/>
          <a:p>
            <a:endParaRPr lang="en-IE" sz="5200" b="1" dirty="0" smtClean="0">
              <a:solidFill>
                <a:schemeClr val="tx1"/>
              </a:solidFill>
            </a:endParaRPr>
          </a:p>
          <a:p>
            <a:r>
              <a:rPr lang="en-IE" sz="5200" b="1" dirty="0" smtClean="0">
                <a:solidFill>
                  <a:schemeClr val="tx1"/>
                </a:solidFill>
              </a:rPr>
              <a:t>John Morgan</a:t>
            </a:r>
          </a:p>
          <a:p>
            <a:r>
              <a:rPr lang="en-IE" sz="5200" b="1" dirty="0" smtClean="0">
                <a:solidFill>
                  <a:schemeClr val="tx1"/>
                </a:solidFill>
              </a:rPr>
              <a:t>Closing Remarks</a:t>
            </a:r>
          </a:p>
        </p:txBody>
      </p:sp>
    </p:spTree>
    <p:extLst>
      <p:ext uri="{BB962C8B-B14F-4D97-AF65-F5344CB8AC3E}">
        <p14:creationId xmlns:p14="http://schemas.microsoft.com/office/powerpoint/2010/main" val="2227401454"/>
      </p:ext>
    </p:extLst>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_rels/theme3.xml.rels><?xml version="1.0" encoding="UTF-8" standalone="yes"?>
<Relationships xmlns="http://schemas.openxmlformats.org/package/2006/relationships"><Relationship Id="rId1" Type="http://schemas.openxmlformats.org/officeDocument/2006/relationships/image" Target="../media/image4.jpeg"/></Relationships>
</file>

<file path=ppt/theme/_rels/them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5.jpeg"/></Relationships>
</file>

<file path=ppt/theme/_rels/them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5.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xmlns="" name="Quotable" id="{39EC5628-30ED-4578-ACD8-9820EDB8E15A}" vid="{6F3559E9-1A4C-49D8-94D4-F41003531C49}"/>
    </a:ext>
  </a:extLst>
</a:theme>
</file>

<file path=ppt/theme/theme3.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4.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5.xml><?xml version="1.0" encoding="utf-8"?>
<a:theme xmlns:a="http://schemas.openxmlformats.org/drawingml/2006/main" name="1_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680</TotalTime>
  <Words>1772</Words>
  <Application>Microsoft Office PowerPoint</Application>
  <PresentationFormat>On-screen Show (4:3)</PresentationFormat>
  <Paragraphs>371</Paragraphs>
  <Slides>80</Slides>
  <Notes>2</Notes>
  <HiddenSlides>0</HiddenSlides>
  <MMClips>3</MMClips>
  <ScaleCrop>false</ScaleCrop>
  <HeadingPairs>
    <vt:vector size="4" baseType="variant">
      <vt:variant>
        <vt:lpstr>Theme</vt:lpstr>
      </vt:variant>
      <vt:variant>
        <vt:i4>5</vt:i4>
      </vt:variant>
      <vt:variant>
        <vt:lpstr>Slide Titles</vt:lpstr>
      </vt:variant>
      <vt:variant>
        <vt:i4>80</vt:i4>
      </vt:variant>
    </vt:vector>
  </HeadingPairs>
  <TitlesOfParts>
    <vt:vector size="85" baseType="lpstr">
      <vt:lpstr>Office Theme</vt:lpstr>
      <vt:lpstr>Quotable</vt:lpstr>
      <vt:lpstr>Flow</vt:lpstr>
      <vt:lpstr>Trek</vt:lpstr>
      <vt:lpstr>1_Trek</vt:lpstr>
      <vt:lpstr>PowerPoint Presentation</vt:lpstr>
      <vt:lpstr>PowerPoint Presentation</vt:lpstr>
      <vt:lpstr>PowerPoint Presentation</vt:lpstr>
      <vt:lpstr>PowerPoint Presentation</vt:lpstr>
      <vt:lpstr>Diocese of Ferns</vt:lpstr>
      <vt:lpstr>PowerPoint Presentation</vt:lpstr>
      <vt:lpstr>Missing Word?</vt:lpstr>
      <vt:lpstr>PowerPoint Presentation</vt:lpstr>
      <vt:lpstr>PowerPoint Presentation</vt:lpstr>
      <vt:lpstr>Leisurely sundays…..</vt:lpstr>
      <vt:lpstr>Crammed nights home </vt:lpstr>
      <vt:lpstr>Introducing the safety belt</vt:lpstr>
      <vt:lpstr>Safety belts in the back seat!</vt:lpstr>
      <vt:lpstr>Verbalising fear </vt:lpstr>
      <vt:lpstr>Facing the fear</vt:lpstr>
      <vt:lpstr>Framework aims…..</vt:lpstr>
      <vt:lpstr>Completing the mission statement</vt:lpstr>
      <vt:lpstr>Final framework for youth group  </vt:lpstr>
      <vt:lpstr>PowerPoint Presentation</vt:lpstr>
      <vt:lpstr>Balancing the fear</vt:lpstr>
      <vt:lpstr>Safeguarding steps</vt:lpstr>
      <vt:lpstr>Step 1; Recruitment of Leaders:  what to look for in a leader:  </vt:lpstr>
      <vt:lpstr>Recruitment of Leaders:  Key Safeguarding Requirements  </vt:lpstr>
      <vt:lpstr>Step 2: Workgroups  </vt:lpstr>
      <vt:lpstr>Examples of Social Action Workgroups  </vt:lpstr>
      <vt:lpstr>Step 3: Spirit Brochure for members  </vt:lpstr>
      <vt:lpstr>PowerPoint Presentation</vt:lpstr>
      <vt:lpstr>Spirit Brochure for parents/guardians  </vt:lpstr>
      <vt:lpstr>PowerPoint Presentation</vt:lpstr>
      <vt:lpstr>Step 4: Sourcing Venue  </vt:lpstr>
      <vt:lpstr>Step 5: spirit membership Key safeguarding Requirements  </vt:lpstr>
      <vt:lpstr>How does spirit operate?  </vt:lpstr>
      <vt:lpstr>Spirit now and in the future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Child Dignity Online</vt:lpstr>
      <vt:lpstr>John Carr</vt:lpstr>
      <vt:lpstr>human behaviour hasn’t changed</vt:lpstr>
      <vt:lpstr>no one on Planet Earth knows every app</vt:lpstr>
      <vt:lpstr>the most popular apps </vt:lpstr>
      <vt:lpstr>there aren’t two sets of rules </vt:lpstr>
      <vt:lpstr>not being online marks you out as weird</vt:lpstr>
      <vt:lpstr>the kids are alright, usually</vt:lpstr>
      <vt:lpstr>we need to explode some myths</vt:lpstr>
      <vt:lpstr>leaders and parents need to engage</vt:lpstr>
      <vt:lpstr>industry needs to do more to help</vt:lpstr>
      <vt:lpstr>PowerPoint Presentation</vt:lpstr>
      <vt:lpstr>PowerPoint Presentation</vt:lpstr>
      <vt:lpstr>PowerPoint Presentation</vt:lpstr>
      <vt:lpstr>PowerPoint Presentation</vt:lpstr>
      <vt:lpstr>Redemptorist Congregation</vt:lpstr>
      <vt:lpstr>St. Alphonsus De Liguori</vt:lpstr>
      <vt:lpstr>Mission Statement</vt:lpstr>
      <vt:lpstr>Retreats</vt:lpstr>
      <vt:lpstr>P7 Retreat</vt:lpstr>
      <vt:lpstr>Altar Servers</vt:lpstr>
      <vt:lpstr>PowerPoint Presentation</vt:lpstr>
      <vt:lpstr>PowerPoint Presentation</vt:lpstr>
      <vt:lpstr>PowerPoint Presentation</vt:lpstr>
      <vt:lpstr> Church Liturgy</vt:lpstr>
      <vt:lpstr>Belfast City Marathon</vt:lpstr>
      <vt:lpstr>Re-connect</vt:lpstr>
      <vt:lpstr>PowerPoint Presentation</vt:lpstr>
      <vt:lpstr>PowerPoint Presentation</vt:lpstr>
      <vt:lpstr>Redemptorist Youth Ministry</vt:lpstr>
      <vt:lpstr>Redemptorist Youth Ministry</vt:lpstr>
      <vt:lpstr>Safeguarding </vt:lpstr>
      <vt:lpstr>Redemptorist Youth Ministry</vt:lpstr>
      <vt:lpstr>Our Message</vt:lpstr>
      <vt:lpstr>PowerPoint Presentation</vt:lpstr>
      <vt:lpstr>PowerPoint Presentation</vt:lpstr>
    </vt:vector>
  </TitlesOfParts>
  <Company>Hewlett-Packard Company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Niall Moore</dc:creator>
  <cp:lastModifiedBy>Niall Moore</cp:lastModifiedBy>
  <cp:revision>23</cp:revision>
  <dcterms:created xsi:type="dcterms:W3CDTF">2018-10-17T11:57:53Z</dcterms:created>
  <dcterms:modified xsi:type="dcterms:W3CDTF">2018-10-27T15:19:46Z</dcterms:modified>
</cp:coreProperties>
</file>