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 id="2147483663" r:id="rId3"/>
    <p:sldMasterId id="2147483668" r:id="rId4"/>
    <p:sldMasterId id="2147483672" r:id="rId5"/>
  </p:sldMasterIdLst>
  <p:notesMasterIdLst>
    <p:notesMasterId r:id="rId95"/>
  </p:notesMasterIdLst>
  <p:sldIdLst>
    <p:sldId id="256" r:id="rId6"/>
    <p:sldId id="258" r:id="rId7"/>
    <p:sldId id="271" r:id="rId8"/>
    <p:sldId id="533" r:id="rId9"/>
    <p:sldId id="272" r:id="rId10"/>
    <p:sldId id="273" r:id="rId11"/>
    <p:sldId id="534" r:id="rId12"/>
    <p:sldId id="535" r:id="rId13"/>
    <p:sldId id="536" r:id="rId14"/>
    <p:sldId id="537" r:id="rId15"/>
    <p:sldId id="538" r:id="rId16"/>
    <p:sldId id="539" r:id="rId17"/>
    <p:sldId id="540" r:id="rId18"/>
    <p:sldId id="541" r:id="rId19"/>
    <p:sldId id="259" r:id="rId20"/>
    <p:sldId id="542" r:id="rId21"/>
    <p:sldId id="260" r:id="rId22"/>
    <p:sldId id="543" r:id="rId23"/>
    <p:sldId id="544" r:id="rId24"/>
    <p:sldId id="545" r:id="rId25"/>
    <p:sldId id="546" r:id="rId26"/>
    <p:sldId id="547" r:id="rId27"/>
    <p:sldId id="548" r:id="rId28"/>
    <p:sldId id="549" r:id="rId29"/>
    <p:sldId id="550" r:id="rId30"/>
    <p:sldId id="509" r:id="rId31"/>
    <p:sldId id="264" r:id="rId32"/>
    <p:sldId id="510" r:id="rId33"/>
    <p:sldId id="269" r:id="rId34"/>
    <p:sldId id="511" r:id="rId35"/>
    <p:sldId id="267" r:id="rId36"/>
    <p:sldId id="268" r:id="rId37"/>
    <p:sldId id="512" r:id="rId38"/>
    <p:sldId id="270" r:id="rId39"/>
    <p:sldId id="513" r:id="rId40"/>
    <p:sldId id="261" r:id="rId41"/>
    <p:sldId id="274" r:id="rId42"/>
    <p:sldId id="275" r:id="rId43"/>
    <p:sldId id="262" r:id="rId44"/>
    <p:sldId id="257" r:id="rId45"/>
    <p:sldId id="276" r:id="rId46"/>
    <p:sldId id="277" r:id="rId47"/>
    <p:sldId id="279" r:id="rId48"/>
    <p:sldId id="280" r:id="rId49"/>
    <p:sldId id="281" r:id="rId50"/>
    <p:sldId id="282" r:id="rId51"/>
    <p:sldId id="283" r:id="rId52"/>
    <p:sldId id="284" r:id="rId53"/>
    <p:sldId id="286" r:id="rId54"/>
    <p:sldId id="287" r:id="rId55"/>
    <p:sldId id="288" r:id="rId56"/>
    <p:sldId id="289" r:id="rId57"/>
    <p:sldId id="290" r:id="rId58"/>
    <p:sldId id="291" r:id="rId59"/>
    <p:sldId id="292" r:id="rId60"/>
    <p:sldId id="263" r:id="rId61"/>
    <p:sldId id="351" r:id="rId62"/>
    <p:sldId id="478" r:id="rId63"/>
    <p:sldId id="479" r:id="rId64"/>
    <p:sldId id="470" r:id="rId65"/>
    <p:sldId id="469" r:id="rId66"/>
    <p:sldId id="481" r:id="rId67"/>
    <p:sldId id="499" r:id="rId68"/>
    <p:sldId id="489" r:id="rId69"/>
    <p:sldId id="466" r:id="rId70"/>
    <p:sldId id="480" r:id="rId71"/>
    <p:sldId id="483" r:id="rId72"/>
    <p:sldId id="484" r:id="rId73"/>
    <p:sldId id="493" r:id="rId74"/>
    <p:sldId id="485" r:id="rId75"/>
    <p:sldId id="495" r:id="rId76"/>
    <p:sldId id="502" r:id="rId77"/>
    <p:sldId id="501" r:id="rId78"/>
    <p:sldId id="503" r:id="rId79"/>
    <p:sldId id="496" r:id="rId80"/>
    <p:sldId id="473" r:id="rId81"/>
    <p:sldId id="490" r:id="rId82"/>
    <p:sldId id="494" r:id="rId83"/>
    <p:sldId id="471" r:id="rId84"/>
    <p:sldId id="475" r:id="rId85"/>
    <p:sldId id="492" r:id="rId86"/>
    <p:sldId id="504" r:id="rId87"/>
    <p:sldId id="498" r:id="rId88"/>
    <p:sldId id="467" r:id="rId89"/>
    <p:sldId id="505" r:id="rId90"/>
    <p:sldId id="265" r:id="rId91"/>
    <p:sldId id="506" r:id="rId92"/>
    <p:sldId id="507" r:id="rId93"/>
    <p:sldId id="266" r:id="rId9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147" autoAdjust="0"/>
    <p:restoredTop sz="94660"/>
  </p:normalViewPr>
  <p:slideViewPr>
    <p:cSldViewPr>
      <p:cViewPr varScale="1">
        <p:scale>
          <a:sx n="52" d="100"/>
          <a:sy n="52" d="100"/>
        </p:scale>
        <p:origin x="672"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5" Type="http://schemas.openxmlformats.org/officeDocument/2006/relationships/slideMaster" Target="slideMasters/slideMaster5.xml"/><Relationship Id="rId90" Type="http://schemas.openxmlformats.org/officeDocument/2006/relationships/slide" Target="slides/slide85.xml"/><Relationship Id="rId95" Type="http://schemas.openxmlformats.org/officeDocument/2006/relationships/notesMaster" Target="notesMasters/notesMaster1.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80" Type="http://schemas.openxmlformats.org/officeDocument/2006/relationships/slide" Target="slides/slide75.xml"/><Relationship Id="rId85" Type="http://schemas.openxmlformats.org/officeDocument/2006/relationships/slide" Target="slides/slide80.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viewProps" Target="viewProps.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slideMaster" Target="slideMasters/slideMaster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38B168-12F7-A942-A456-BF1C172DCF54}" type="doc">
      <dgm:prSet loTypeId="urn:microsoft.com/office/officeart/2005/8/layout/hProcess6" loCatId="process" qsTypeId="urn:microsoft.com/office/officeart/2005/8/quickstyle/simple1" qsCatId="simple" csTypeId="urn:microsoft.com/office/officeart/2005/8/colors/colorful5" csCatId="colorful" phldr="1"/>
      <dgm:spPr/>
      <dgm:t>
        <a:bodyPr/>
        <a:lstStyle/>
        <a:p>
          <a:endParaRPr lang="en-US"/>
        </a:p>
      </dgm:t>
    </dgm:pt>
    <dgm:pt modelId="{B23A48F1-9BF4-E147-9606-6C9D8665FB90}">
      <dgm:prSet phldrT="[Text]"/>
      <dgm:spPr/>
      <dgm:t>
        <a:bodyPr/>
        <a:lstStyle/>
        <a:p>
          <a:r>
            <a:rPr lang="en-US" dirty="0"/>
            <a:t>Crisis</a:t>
          </a:r>
        </a:p>
      </dgm:t>
    </dgm:pt>
    <dgm:pt modelId="{7D8E471B-D086-C443-A6DE-6AF674569801}" type="parTrans" cxnId="{95ED4A9F-EB94-7E45-B223-204714ECAD22}">
      <dgm:prSet/>
      <dgm:spPr/>
      <dgm:t>
        <a:bodyPr/>
        <a:lstStyle/>
        <a:p>
          <a:endParaRPr lang="en-US"/>
        </a:p>
      </dgm:t>
    </dgm:pt>
    <dgm:pt modelId="{91173F34-F01C-7848-BEF4-15CBA7BD30D6}" type="sibTrans" cxnId="{95ED4A9F-EB94-7E45-B223-204714ECAD22}">
      <dgm:prSet/>
      <dgm:spPr/>
      <dgm:t>
        <a:bodyPr/>
        <a:lstStyle/>
        <a:p>
          <a:endParaRPr lang="en-US"/>
        </a:p>
      </dgm:t>
    </dgm:pt>
    <dgm:pt modelId="{5FBAF7AD-6D75-C84A-8AF7-4EC98E2C5214}">
      <dgm:prSet phldrT="[Text]"/>
      <dgm:spPr/>
      <dgm:t>
        <a:bodyPr/>
        <a:lstStyle/>
        <a:p>
          <a:r>
            <a:rPr lang="en-US" dirty="0"/>
            <a:t>Resignation</a:t>
          </a:r>
        </a:p>
      </dgm:t>
    </dgm:pt>
    <dgm:pt modelId="{C6F61060-64AE-3440-9F16-E2D9C4238B72}" type="parTrans" cxnId="{7AED510A-37A4-9340-B0D1-25AB1DE5E9B5}">
      <dgm:prSet/>
      <dgm:spPr/>
      <dgm:t>
        <a:bodyPr/>
        <a:lstStyle/>
        <a:p>
          <a:endParaRPr lang="en-US"/>
        </a:p>
      </dgm:t>
    </dgm:pt>
    <dgm:pt modelId="{822A0720-057D-B44A-9E81-C4CD9B0DE82C}" type="sibTrans" cxnId="{7AED510A-37A4-9340-B0D1-25AB1DE5E9B5}">
      <dgm:prSet/>
      <dgm:spPr/>
      <dgm:t>
        <a:bodyPr/>
        <a:lstStyle/>
        <a:p>
          <a:endParaRPr lang="en-US"/>
        </a:p>
      </dgm:t>
    </dgm:pt>
    <dgm:pt modelId="{6CAB9FD1-3A82-EF4F-9C05-2966914B29B8}">
      <dgm:prSet phldrT="[Text]"/>
      <dgm:spPr/>
      <dgm:t>
        <a:bodyPr/>
        <a:lstStyle/>
        <a:p>
          <a:r>
            <a:rPr lang="en-US" dirty="0"/>
            <a:t>Response</a:t>
          </a:r>
        </a:p>
      </dgm:t>
    </dgm:pt>
    <dgm:pt modelId="{8FD609A5-D842-0E47-B811-F317EB9AE64C}" type="parTrans" cxnId="{C68EBC01-E3CE-7E4C-82B7-B10C5FC62B52}">
      <dgm:prSet/>
      <dgm:spPr/>
      <dgm:t>
        <a:bodyPr/>
        <a:lstStyle/>
        <a:p>
          <a:endParaRPr lang="en-US"/>
        </a:p>
      </dgm:t>
    </dgm:pt>
    <dgm:pt modelId="{125B6FBF-4DF2-2B41-9435-04B8A2835BB4}" type="sibTrans" cxnId="{C68EBC01-E3CE-7E4C-82B7-B10C5FC62B52}">
      <dgm:prSet/>
      <dgm:spPr/>
      <dgm:t>
        <a:bodyPr/>
        <a:lstStyle/>
        <a:p>
          <a:endParaRPr lang="en-US"/>
        </a:p>
      </dgm:t>
    </dgm:pt>
    <dgm:pt modelId="{59958396-9584-004F-9804-AD7235D3B7A1}">
      <dgm:prSet phldrT="[Text]"/>
      <dgm:spPr/>
      <dgm:t>
        <a:bodyPr/>
        <a:lstStyle/>
        <a:p>
          <a:r>
            <a:rPr lang="en-US" dirty="0"/>
            <a:t>C9</a:t>
          </a:r>
        </a:p>
      </dgm:t>
    </dgm:pt>
    <dgm:pt modelId="{D3B7F1AC-5441-A743-BC48-7B2DC0F9DBE7}" type="parTrans" cxnId="{14FBFF13-4819-FE44-9683-7CCFC41B0F02}">
      <dgm:prSet/>
      <dgm:spPr/>
      <dgm:t>
        <a:bodyPr/>
        <a:lstStyle/>
        <a:p>
          <a:endParaRPr lang="en-US"/>
        </a:p>
      </dgm:t>
    </dgm:pt>
    <dgm:pt modelId="{00B2E164-3C54-E546-B510-9E33EEC3B292}" type="sibTrans" cxnId="{14FBFF13-4819-FE44-9683-7CCFC41B0F02}">
      <dgm:prSet/>
      <dgm:spPr/>
      <dgm:t>
        <a:bodyPr/>
        <a:lstStyle/>
        <a:p>
          <a:endParaRPr lang="en-US"/>
        </a:p>
      </dgm:t>
    </dgm:pt>
    <dgm:pt modelId="{6F0DE993-E20A-3D4F-A34A-AB622C40F93E}">
      <dgm:prSet phldrT="[Text]"/>
      <dgm:spPr/>
      <dgm:t>
        <a:bodyPr/>
        <a:lstStyle/>
        <a:p>
          <a:r>
            <a:rPr lang="en-US" dirty="0"/>
            <a:t>Reform in pieces (PCPM)</a:t>
          </a:r>
        </a:p>
      </dgm:t>
    </dgm:pt>
    <dgm:pt modelId="{C032A656-52F1-794E-96B9-FF0C8A1DDAE6}" type="parTrans" cxnId="{CDD03B8A-300A-8844-BD0C-259DBF591CD6}">
      <dgm:prSet/>
      <dgm:spPr/>
      <dgm:t>
        <a:bodyPr/>
        <a:lstStyle/>
        <a:p>
          <a:endParaRPr lang="en-US"/>
        </a:p>
      </dgm:t>
    </dgm:pt>
    <dgm:pt modelId="{2ACE7D99-EA4A-1C48-998B-211AF164DAAA}" type="sibTrans" cxnId="{CDD03B8A-300A-8844-BD0C-259DBF591CD6}">
      <dgm:prSet/>
      <dgm:spPr/>
      <dgm:t>
        <a:bodyPr/>
        <a:lstStyle/>
        <a:p>
          <a:endParaRPr lang="en-US"/>
        </a:p>
      </dgm:t>
    </dgm:pt>
    <dgm:pt modelId="{63ECCE02-0E09-B346-8BBF-197FD7381C45}">
      <dgm:prSet phldrT="[Text]"/>
      <dgm:spPr/>
      <dgm:t>
        <a:bodyPr/>
        <a:lstStyle/>
        <a:p>
          <a:r>
            <a:rPr lang="en-US" dirty="0"/>
            <a:t>Next</a:t>
          </a:r>
        </a:p>
      </dgm:t>
    </dgm:pt>
    <dgm:pt modelId="{80D186D5-596F-4C44-8466-F3B530151178}" type="parTrans" cxnId="{FB4C8B9B-6E56-FE40-96D7-BD8E72E33409}">
      <dgm:prSet/>
      <dgm:spPr/>
      <dgm:t>
        <a:bodyPr/>
        <a:lstStyle/>
        <a:p>
          <a:endParaRPr lang="en-US"/>
        </a:p>
      </dgm:t>
    </dgm:pt>
    <dgm:pt modelId="{7DACC42E-37FE-B54B-BA61-77ABCC1A6391}" type="sibTrans" cxnId="{FB4C8B9B-6E56-FE40-96D7-BD8E72E33409}">
      <dgm:prSet/>
      <dgm:spPr/>
      <dgm:t>
        <a:bodyPr/>
        <a:lstStyle/>
        <a:p>
          <a:endParaRPr lang="en-US"/>
        </a:p>
      </dgm:t>
    </dgm:pt>
    <dgm:pt modelId="{3F732225-B106-F941-9145-C572D596F09B}">
      <dgm:prSet phldrT="[Text]"/>
      <dgm:spPr/>
      <dgm:t>
        <a:bodyPr/>
        <a:lstStyle/>
        <a:p>
          <a:r>
            <a:rPr lang="en-US" dirty="0"/>
            <a:t>Engage DDF</a:t>
          </a:r>
        </a:p>
        <a:p>
          <a:r>
            <a:rPr lang="en-US" dirty="0"/>
            <a:t>Draft Statutes</a:t>
          </a:r>
        </a:p>
        <a:p>
          <a:r>
            <a:rPr lang="en-US" dirty="0"/>
            <a:t>Set up Reporting</a:t>
          </a:r>
        </a:p>
        <a:p>
          <a:r>
            <a:rPr lang="en-US" dirty="0"/>
            <a:t>Engage Ad Limina Process</a:t>
          </a:r>
        </a:p>
      </dgm:t>
    </dgm:pt>
    <dgm:pt modelId="{9341F8E2-81CC-B245-BC3D-C188FE021BE8}" type="parTrans" cxnId="{1E144E08-DDAE-E94D-8BAD-8174D7A766DE}">
      <dgm:prSet/>
      <dgm:spPr/>
      <dgm:t>
        <a:bodyPr/>
        <a:lstStyle/>
        <a:p>
          <a:endParaRPr lang="en-US"/>
        </a:p>
      </dgm:t>
    </dgm:pt>
    <dgm:pt modelId="{2ABFB00F-3CC9-6C43-956B-5DDE7D3EAB7B}" type="sibTrans" cxnId="{1E144E08-DDAE-E94D-8BAD-8174D7A766DE}">
      <dgm:prSet/>
      <dgm:spPr/>
      <dgm:t>
        <a:bodyPr/>
        <a:lstStyle/>
        <a:p>
          <a:endParaRPr lang="en-US"/>
        </a:p>
      </dgm:t>
    </dgm:pt>
    <dgm:pt modelId="{8978C43F-5101-434D-8EC6-E10FA294939B}">
      <dgm:prSet phldrT="[Text]"/>
      <dgm:spPr/>
      <dgm:t>
        <a:bodyPr/>
        <a:lstStyle/>
        <a:p>
          <a:r>
            <a:rPr lang="en-US" dirty="0"/>
            <a:t>Financial Crisis</a:t>
          </a:r>
        </a:p>
      </dgm:t>
    </dgm:pt>
    <dgm:pt modelId="{07124F23-6F89-3347-8721-567FAF6F1662}" type="parTrans" cxnId="{2B3CF55C-3412-1D41-AD13-0DDA5FB7F3CF}">
      <dgm:prSet/>
      <dgm:spPr/>
      <dgm:t>
        <a:bodyPr/>
        <a:lstStyle/>
        <a:p>
          <a:endParaRPr lang="en-US"/>
        </a:p>
      </dgm:t>
    </dgm:pt>
    <dgm:pt modelId="{FAC5DC08-DF1A-2B4B-98FB-21C4415248F1}" type="sibTrans" cxnId="{2B3CF55C-3412-1D41-AD13-0DDA5FB7F3CF}">
      <dgm:prSet/>
      <dgm:spPr/>
      <dgm:t>
        <a:bodyPr/>
        <a:lstStyle/>
        <a:p>
          <a:endParaRPr lang="en-US"/>
        </a:p>
      </dgm:t>
    </dgm:pt>
    <dgm:pt modelId="{AD249E44-A3CF-3149-8F54-539F365231EA}">
      <dgm:prSet phldrT="[Text]"/>
      <dgm:spPr/>
      <dgm:t>
        <a:bodyPr/>
        <a:lstStyle/>
        <a:p>
          <a:r>
            <a:rPr lang="en-US" i="1" dirty="0" err="1"/>
            <a:t>Praedicate</a:t>
          </a:r>
          <a:r>
            <a:rPr lang="en-US" i="1" dirty="0"/>
            <a:t> Evangelium</a:t>
          </a:r>
        </a:p>
      </dgm:t>
    </dgm:pt>
    <dgm:pt modelId="{F1C47F68-9CBA-9E45-9AAB-836EEFA369EA}" type="parTrans" cxnId="{7EBDADFE-F4C0-E543-AFFE-65D1407CAE1F}">
      <dgm:prSet/>
      <dgm:spPr/>
      <dgm:t>
        <a:bodyPr/>
        <a:lstStyle/>
        <a:p>
          <a:endParaRPr lang="en-US"/>
        </a:p>
      </dgm:t>
    </dgm:pt>
    <dgm:pt modelId="{F89E6ABC-D3B8-0549-9F5B-92CCE9B851BB}" type="sibTrans" cxnId="{7EBDADFE-F4C0-E543-AFFE-65D1407CAE1F}">
      <dgm:prSet/>
      <dgm:spPr/>
      <dgm:t>
        <a:bodyPr/>
        <a:lstStyle/>
        <a:p>
          <a:endParaRPr lang="en-US"/>
        </a:p>
      </dgm:t>
    </dgm:pt>
    <dgm:pt modelId="{31B2113B-8762-E944-A719-CA662EC081C8}">
      <dgm:prSet phldrT="[Text]"/>
      <dgm:spPr/>
      <dgm:t>
        <a:bodyPr/>
        <a:lstStyle/>
        <a:p>
          <a:endParaRPr lang="en-US" dirty="0"/>
        </a:p>
      </dgm:t>
    </dgm:pt>
    <dgm:pt modelId="{1E56C652-F237-A74C-8F9C-1984417B9321}" type="parTrans" cxnId="{A9800791-54D3-074E-BEEA-B7E44AA63C18}">
      <dgm:prSet/>
      <dgm:spPr/>
      <dgm:t>
        <a:bodyPr/>
        <a:lstStyle/>
        <a:p>
          <a:endParaRPr lang="en-US"/>
        </a:p>
      </dgm:t>
    </dgm:pt>
    <dgm:pt modelId="{7205A599-9DE5-6A47-8436-B916824D9B33}" type="sibTrans" cxnId="{A9800791-54D3-074E-BEEA-B7E44AA63C18}">
      <dgm:prSet/>
      <dgm:spPr/>
      <dgm:t>
        <a:bodyPr/>
        <a:lstStyle/>
        <a:p>
          <a:endParaRPr lang="en-US"/>
        </a:p>
      </dgm:t>
    </dgm:pt>
    <dgm:pt modelId="{009F1BD3-8A19-9542-BA76-161697CD5421}">
      <dgm:prSet phldrT="[Text]"/>
      <dgm:spPr/>
      <dgm:t>
        <a:bodyPr/>
        <a:lstStyle/>
        <a:p>
          <a:r>
            <a:rPr lang="en-US" dirty="0"/>
            <a:t>Sexual Abuse</a:t>
          </a:r>
        </a:p>
      </dgm:t>
    </dgm:pt>
    <dgm:pt modelId="{B4569A00-4778-8544-8E12-A1050EEC8B55}" type="parTrans" cxnId="{EDD42595-4E17-EF40-BFB7-698EF1BD4B15}">
      <dgm:prSet/>
      <dgm:spPr/>
      <dgm:t>
        <a:bodyPr/>
        <a:lstStyle/>
        <a:p>
          <a:endParaRPr lang="en-US"/>
        </a:p>
      </dgm:t>
    </dgm:pt>
    <dgm:pt modelId="{AAEC98AE-DCC9-AA4F-89A6-9C06705E2B56}" type="sibTrans" cxnId="{EDD42595-4E17-EF40-BFB7-698EF1BD4B15}">
      <dgm:prSet/>
      <dgm:spPr/>
      <dgm:t>
        <a:bodyPr/>
        <a:lstStyle/>
        <a:p>
          <a:endParaRPr lang="en-US"/>
        </a:p>
      </dgm:t>
    </dgm:pt>
    <dgm:pt modelId="{9DC5DE8F-58EF-0745-9C57-4DCDAD2BD5F0}">
      <dgm:prSet phldrT="[Text]"/>
      <dgm:spPr/>
      <dgm:t>
        <a:bodyPr/>
        <a:lstStyle/>
        <a:p>
          <a:r>
            <a:rPr lang="en-US" dirty="0"/>
            <a:t>Disaffiliation </a:t>
          </a:r>
        </a:p>
      </dgm:t>
    </dgm:pt>
    <dgm:pt modelId="{8E5109C9-25EF-0441-A9DA-A12EFE4E8AEB}" type="parTrans" cxnId="{012FDF77-B2CE-DC4A-B455-4A426A75637E}">
      <dgm:prSet/>
      <dgm:spPr/>
      <dgm:t>
        <a:bodyPr/>
        <a:lstStyle/>
        <a:p>
          <a:endParaRPr lang="en-US"/>
        </a:p>
      </dgm:t>
    </dgm:pt>
    <dgm:pt modelId="{96056F96-2AE9-3A4F-A699-46B17E486707}" type="sibTrans" cxnId="{012FDF77-B2CE-DC4A-B455-4A426A75637E}">
      <dgm:prSet/>
      <dgm:spPr/>
      <dgm:t>
        <a:bodyPr/>
        <a:lstStyle/>
        <a:p>
          <a:endParaRPr lang="en-US"/>
        </a:p>
      </dgm:t>
    </dgm:pt>
    <dgm:pt modelId="{550D02A0-CB54-504F-836D-ED5EBC475F5C}" type="pres">
      <dgm:prSet presAssocID="{4B38B168-12F7-A942-A456-BF1C172DCF54}" presName="theList" presStyleCnt="0">
        <dgm:presLayoutVars>
          <dgm:dir/>
          <dgm:animLvl val="lvl"/>
          <dgm:resizeHandles val="exact"/>
        </dgm:presLayoutVars>
      </dgm:prSet>
      <dgm:spPr/>
    </dgm:pt>
    <dgm:pt modelId="{8F986706-7D04-2044-A5CE-E24B862CDFD4}" type="pres">
      <dgm:prSet presAssocID="{B23A48F1-9BF4-E147-9606-6C9D8665FB90}" presName="compNode" presStyleCnt="0"/>
      <dgm:spPr/>
    </dgm:pt>
    <dgm:pt modelId="{37E42B12-1C98-EA40-903B-9B2CB7524C4B}" type="pres">
      <dgm:prSet presAssocID="{B23A48F1-9BF4-E147-9606-6C9D8665FB90}" presName="noGeometry" presStyleCnt="0"/>
      <dgm:spPr/>
    </dgm:pt>
    <dgm:pt modelId="{D86E2C77-5D1F-6A4E-9DC1-B961A296E6D6}" type="pres">
      <dgm:prSet presAssocID="{B23A48F1-9BF4-E147-9606-6C9D8665FB90}" presName="childTextVisible" presStyleLbl="bgAccFollowNode1" presStyleIdx="0" presStyleCnt="3">
        <dgm:presLayoutVars>
          <dgm:bulletEnabled val="1"/>
        </dgm:presLayoutVars>
      </dgm:prSet>
      <dgm:spPr/>
    </dgm:pt>
    <dgm:pt modelId="{2C3B0784-B6F1-F945-9DF7-87C556CF583A}" type="pres">
      <dgm:prSet presAssocID="{B23A48F1-9BF4-E147-9606-6C9D8665FB90}" presName="childTextHidden" presStyleLbl="bgAccFollowNode1" presStyleIdx="0" presStyleCnt="3"/>
      <dgm:spPr/>
    </dgm:pt>
    <dgm:pt modelId="{8DDE6634-F601-8448-8D2A-18F0DDF5DA1E}" type="pres">
      <dgm:prSet presAssocID="{B23A48F1-9BF4-E147-9606-6C9D8665FB90}" presName="parentText" presStyleLbl="node1" presStyleIdx="0" presStyleCnt="3">
        <dgm:presLayoutVars>
          <dgm:chMax val="1"/>
          <dgm:bulletEnabled val="1"/>
        </dgm:presLayoutVars>
      </dgm:prSet>
      <dgm:spPr/>
    </dgm:pt>
    <dgm:pt modelId="{1B576750-E3EC-8B49-9DF9-1CC94040C454}" type="pres">
      <dgm:prSet presAssocID="{B23A48F1-9BF4-E147-9606-6C9D8665FB90}" presName="aSpace" presStyleCnt="0"/>
      <dgm:spPr/>
    </dgm:pt>
    <dgm:pt modelId="{58946ECC-94F9-3B41-9563-01C790B8CF1A}" type="pres">
      <dgm:prSet presAssocID="{6CAB9FD1-3A82-EF4F-9C05-2966914B29B8}" presName="compNode" presStyleCnt="0"/>
      <dgm:spPr/>
    </dgm:pt>
    <dgm:pt modelId="{01CCF3B9-0A28-BF42-A001-56A2113361D8}" type="pres">
      <dgm:prSet presAssocID="{6CAB9FD1-3A82-EF4F-9C05-2966914B29B8}" presName="noGeometry" presStyleCnt="0"/>
      <dgm:spPr/>
    </dgm:pt>
    <dgm:pt modelId="{DF5C107E-98BE-504C-82C3-2797ED2EFD14}" type="pres">
      <dgm:prSet presAssocID="{6CAB9FD1-3A82-EF4F-9C05-2966914B29B8}" presName="childTextVisible" presStyleLbl="bgAccFollowNode1" presStyleIdx="1" presStyleCnt="3">
        <dgm:presLayoutVars>
          <dgm:bulletEnabled val="1"/>
        </dgm:presLayoutVars>
      </dgm:prSet>
      <dgm:spPr/>
    </dgm:pt>
    <dgm:pt modelId="{5D0CED5B-E593-7240-A265-B2346F4D44AA}" type="pres">
      <dgm:prSet presAssocID="{6CAB9FD1-3A82-EF4F-9C05-2966914B29B8}" presName="childTextHidden" presStyleLbl="bgAccFollowNode1" presStyleIdx="1" presStyleCnt="3"/>
      <dgm:spPr/>
    </dgm:pt>
    <dgm:pt modelId="{E2283B34-DA40-D145-B117-85AF024C908B}" type="pres">
      <dgm:prSet presAssocID="{6CAB9FD1-3A82-EF4F-9C05-2966914B29B8}" presName="parentText" presStyleLbl="node1" presStyleIdx="1" presStyleCnt="3">
        <dgm:presLayoutVars>
          <dgm:chMax val="1"/>
          <dgm:bulletEnabled val="1"/>
        </dgm:presLayoutVars>
      </dgm:prSet>
      <dgm:spPr/>
    </dgm:pt>
    <dgm:pt modelId="{ADB3204F-7E29-1344-A524-7B7139F43660}" type="pres">
      <dgm:prSet presAssocID="{6CAB9FD1-3A82-EF4F-9C05-2966914B29B8}" presName="aSpace" presStyleCnt="0"/>
      <dgm:spPr/>
    </dgm:pt>
    <dgm:pt modelId="{D73FEA35-A39C-4049-82C4-219BB062F5C5}" type="pres">
      <dgm:prSet presAssocID="{63ECCE02-0E09-B346-8BBF-197FD7381C45}" presName="compNode" presStyleCnt="0"/>
      <dgm:spPr/>
    </dgm:pt>
    <dgm:pt modelId="{A389B5BD-306C-0445-B811-9F4A730CB4DA}" type="pres">
      <dgm:prSet presAssocID="{63ECCE02-0E09-B346-8BBF-197FD7381C45}" presName="noGeometry" presStyleCnt="0"/>
      <dgm:spPr/>
    </dgm:pt>
    <dgm:pt modelId="{3D267C76-5EF2-174F-955F-EC48739113E8}" type="pres">
      <dgm:prSet presAssocID="{63ECCE02-0E09-B346-8BBF-197FD7381C45}" presName="childTextVisible" presStyleLbl="bgAccFollowNode1" presStyleIdx="2" presStyleCnt="3" custLinFactNeighborX="14524" custLinFactNeighborY="1989">
        <dgm:presLayoutVars>
          <dgm:bulletEnabled val="1"/>
        </dgm:presLayoutVars>
      </dgm:prSet>
      <dgm:spPr/>
    </dgm:pt>
    <dgm:pt modelId="{6D596B26-A8FD-464F-8885-E8C86128330C}" type="pres">
      <dgm:prSet presAssocID="{63ECCE02-0E09-B346-8BBF-197FD7381C45}" presName="childTextHidden" presStyleLbl="bgAccFollowNode1" presStyleIdx="2" presStyleCnt="3"/>
      <dgm:spPr/>
    </dgm:pt>
    <dgm:pt modelId="{D80C299B-5C5A-1846-8ADA-A1361598D481}" type="pres">
      <dgm:prSet presAssocID="{63ECCE02-0E09-B346-8BBF-197FD7381C45}" presName="parentText" presStyleLbl="node1" presStyleIdx="2" presStyleCnt="3">
        <dgm:presLayoutVars>
          <dgm:chMax val="1"/>
          <dgm:bulletEnabled val="1"/>
        </dgm:presLayoutVars>
      </dgm:prSet>
      <dgm:spPr/>
    </dgm:pt>
  </dgm:ptLst>
  <dgm:cxnLst>
    <dgm:cxn modelId="{C68EBC01-E3CE-7E4C-82B7-B10C5FC62B52}" srcId="{4B38B168-12F7-A942-A456-BF1C172DCF54}" destId="{6CAB9FD1-3A82-EF4F-9C05-2966914B29B8}" srcOrd="1" destOrd="0" parTransId="{8FD609A5-D842-0E47-B811-F317EB9AE64C}" sibTransId="{125B6FBF-4DF2-2B41-9435-04B8A2835BB4}"/>
    <dgm:cxn modelId="{23761F06-AF6B-B741-9150-253833FDB367}" type="presOf" srcId="{AD249E44-A3CF-3149-8F54-539F365231EA}" destId="{5D0CED5B-E593-7240-A265-B2346F4D44AA}" srcOrd="1" destOrd="2" presId="urn:microsoft.com/office/officeart/2005/8/layout/hProcess6"/>
    <dgm:cxn modelId="{3FA36607-781B-8C45-AFD2-A41C4551C46D}" type="presOf" srcId="{59958396-9584-004F-9804-AD7235D3B7A1}" destId="{DF5C107E-98BE-504C-82C3-2797ED2EFD14}" srcOrd="0" destOrd="0" presId="urn:microsoft.com/office/officeart/2005/8/layout/hProcess6"/>
    <dgm:cxn modelId="{1E144E08-DDAE-E94D-8BAD-8174D7A766DE}" srcId="{63ECCE02-0E09-B346-8BBF-197FD7381C45}" destId="{3F732225-B106-F941-9145-C572D596F09B}" srcOrd="0" destOrd="0" parTransId="{9341F8E2-81CC-B245-BC3D-C188FE021BE8}" sibTransId="{2ABFB00F-3CC9-6C43-956B-5DDE7D3EAB7B}"/>
    <dgm:cxn modelId="{7AED510A-37A4-9340-B0D1-25AB1DE5E9B5}" srcId="{B23A48F1-9BF4-E147-9606-6C9D8665FB90}" destId="{5FBAF7AD-6D75-C84A-8AF7-4EC98E2C5214}" srcOrd="0" destOrd="0" parTransId="{C6F61060-64AE-3440-9F16-E2D9C4238B72}" sibTransId="{822A0720-057D-B44A-9E81-C4CD9B0DE82C}"/>
    <dgm:cxn modelId="{14FBFF13-4819-FE44-9683-7CCFC41B0F02}" srcId="{6CAB9FD1-3A82-EF4F-9C05-2966914B29B8}" destId="{59958396-9584-004F-9804-AD7235D3B7A1}" srcOrd="0" destOrd="0" parTransId="{D3B7F1AC-5441-A743-BC48-7B2DC0F9DBE7}" sibTransId="{00B2E164-3C54-E546-B510-9E33EEC3B292}"/>
    <dgm:cxn modelId="{4712AA16-65F6-5E4B-8991-D341A95D675B}" type="presOf" srcId="{5FBAF7AD-6D75-C84A-8AF7-4EC98E2C5214}" destId="{D86E2C77-5D1F-6A4E-9DC1-B961A296E6D6}" srcOrd="0" destOrd="0" presId="urn:microsoft.com/office/officeart/2005/8/layout/hProcess6"/>
    <dgm:cxn modelId="{8F124B26-9ED1-F440-8A1C-03FCBAE657F2}" type="presOf" srcId="{6F0DE993-E20A-3D4F-A34A-AB622C40F93E}" destId="{DF5C107E-98BE-504C-82C3-2797ED2EFD14}" srcOrd="0" destOrd="1" presId="urn:microsoft.com/office/officeart/2005/8/layout/hProcess6"/>
    <dgm:cxn modelId="{49DE1A3D-2FEF-6C48-BB8A-645AFE78001A}" type="presOf" srcId="{009F1BD3-8A19-9542-BA76-161697CD5421}" destId="{2C3B0784-B6F1-F945-9DF7-87C556CF583A}" srcOrd="1" destOrd="1" presId="urn:microsoft.com/office/officeart/2005/8/layout/hProcess6"/>
    <dgm:cxn modelId="{2B3CF55C-3412-1D41-AD13-0DDA5FB7F3CF}" srcId="{B23A48F1-9BF4-E147-9606-6C9D8665FB90}" destId="{8978C43F-5101-434D-8EC6-E10FA294939B}" srcOrd="2" destOrd="0" parTransId="{07124F23-6F89-3347-8721-567FAF6F1662}" sibTransId="{FAC5DC08-DF1A-2B4B-98FB-21C4415248F1}"/>
    <dgm:cxn modelId="{B71B2C68-C4B8-FE4C-9EF8-1229DDEC077A}" type="presOf" srcId="{6CAB9FD1-3A82-EF4F-9C05-2966914B29B8}" destId="{E2283B34-DA40-D145-B117-85AF024C908B}" srcOrd="0" destOrd="0" presId="urn:microsoft.com/office/officeart/2005/8/layout/hProcess6"/>
    <dgm:cxn modelId="{46816252-2DBB-024A-ABEB-91B502A1EE7A}" type="presOf" srcId="{8978C43F-5101-434D-8EC6-E10FA294939B}" destId="{2C3B0784-B6F1-F945-9DF7-87C556CF583A}" srcOrd="1" destOrd="2" presId="urn:microsoft.com/office/officeart/2005/8/layout/hProcess6"/>
    <dgm:cxn modelId="{7480E172-9BBB-3C40-B1C2-1CD91F044215}" type="presOf" srcId="{9DC5DE8F-58EF-0745-9C57-4DCDAD2BD5F0}" destId="{2C3B0784-B6F1-F945-9DF7-87C556CF583A}" srcOrd="1" destOrd="3" presId="urn:microsoft.com/office/officeart/2005/8/layout/hProcess6"/>
    <dgm:cxn modelId="{01010853-368E-A74F-9D72-73382826B2A5}" type="presOf" srcId="{31B2113B-8762-E944-A719-CA662EC081C8}" destId="{2C3B0784-B6F1-F945-9DF7-87C556CF583A}" srcOrd="1" destOrd="4" presId="urn:microsoft.com/office/officeart/2005/8/layout/hProcess6"/>
    <dgm:cxn modelId="{DB754D76-CF83-A54B-A239-73C227E41E21}" type="presOf" srcId="{31B2113B-8762-E944-A719-CA662EC081C8}" destId="{D86E2C77-5D1F-6A4E-9DC1-B961A296E6D6}" srcOrd="0" destOrd="4" presId="urn:microsoft.com/office/officeart/2005/8/layout/hProcess6"/>
    <dgm:cxn modelId="{012FDF77-B2CE-DC4A-B455-4A426A75637E}" srcId="{B23A48F1-9BF4-E147-9606-6C9D8665FB90}" destId="{9DC5DE8F-58EF-0745-9C57-4DCDAD2BD5F0}" srcOrd="3" destOrd="0" parTransId="{8E5109C9-25EF-0441-A9DA-A12EFE4E8AEB}" sibTransId="{96056F96-2AE9-3A4F-A699-46B17E486707}"/>
    <dgm:cxn modelId="{333FBF7D-D518-3740-8565-A96D2B55124F}" type="presOf" srcId="{8978C43F-5101-434D-8EC6-E10FA294939B}" destId="{D86E2C77-5D1F-6A4E-9DC1-B961A296E6D6}" srcOrd="0" destOrd="2" presId="urn:microsoft.com/office/officeart/2005/8/layout/hProcess6"/>
    <dgm:cxn modelId="{CDD03B8A-300A-8844-BD0C-259DBF591CD6}" srcId="{6CAB9FD1-3A82-EF4F-9C05-2966914B29B8}" destId="{6F0DE993-E20A-3D4F-A34A-AB622C40F93E}" srcOrd="1" destOrd="0" parTransId="{C032A656-52F1-794E-96B9-FF0C8A1DDAE6}" sibTransId="{2ACE7D99-EA4A-1C48-998B-211AF164DAAA}"/>
    <dgm:cxn modelId="{D5C28D8A-5851-554B-813A-DC26E2811F95}" type="presOf" srcId="{9DC5DE8F-58EF-0745-9C57-4DCDAD2BD5F0}" destId="{D86E2C77-5D1F-6A4E-9DC1-B961A296E6D6}" srcOrd="0" destOrd="3" presId="urn:microsoft.com/office/officeart/2005/8/layout/hProcess6"/>
    <dgm:cxn modelId="{4830B88E-2348-E541-8937-3EB48C1BC28B}" type="presOf" srcId="{3F732225-B106-F941-9145-C572D596F09B}" destId="{3D267C76-5EF2-174F-955F-EC48739113E8}" srcOrd="0" destOrd="0" presId="urn:microsoft.com/office/officeart/2005/8/layout/hProcess6"/>
    <dgm:cxn modelId="{A9800791-54D3-074E-BEEA-B7E44AA63C18}" srcId="{B23A48F1-9BF4-E147-9606-6C9D8665FB90}" destId="{31B2113B-8762-E944-A719-CA662EC081C8}" srcOrd="4" destOrd="0" parTransId="{1E56C652-F237-A74C-8F9C-1984417B9321}" sibTransId="{7205A599-9DE5-6A47-8436-B916824D9B33}"/>
    <dgm:cxn modelId="{464AAE92-9C4E-5243-8AD3-CE3DE2791EB1}" type="presOf" srcId="{6F0DE993-E20A-3D4F-A34A-AB622C40F93E}" destId="{5D0CED5B-E593-7240-A265-B2346F4D44AA}" srcOrd="1" destOrd="1" presId="urn:microsoft.com/office/officeart/2005/8/layout/hProcess6"/>
    <dgm:cxn modelId="{EDD42595-4E17-EF40-BFB7-698EF1BD4B15}" srcId="{B23A48F1-9BF4-E147-9606-6C9D8665FB90}" destId="{009F1BD3-8A19-9542-BA76-161697CD5421}" srcOrd="1" destOrd="0" parTransId="{B4569A00-4778-8544-8E12-A1050EEC8B55}" sibTransId="{AAEC98AE-DCC9-AA4F-89A6-9C06705E2B56}"/>
    <dgm:cxn modelId="{FB4C8B9B-6E56-FE40-96D7-BD8E72E33409}" srcId="{4B38B168-12F7-A942-A456-BF1C172DCF54}" destId="{63ECCE02-0E09-B346-8BBF-197FD7381C45}" srcOrd="2" destOrd="0" parTransId="{80D186D5-596F-4C44-8466-F3B530151178}" sibTransId="{7DACC42E-37FE-B54B-BA61-77ABCC1A6391}"/>
    <dgm:cxn modelId="{95ED4A9F-EB94-7E45-B223-204714ECAD22}" srcId="{4B38B168-12F7-A942-A456-BF1C172DCF54}" destId="{B23A48F1-9BF4-E147-9606-6C9D8665FB90}" srcOrd="0" destOrd="0" parTransId="{7D8E471B-D086-C443-A6DE-6AF674569801}" sibTransId="{91173F34-F01C-7848-BEF4-15CBA7BD30D6}"/>
    <dgm:cxn modelId="{305028B1-8102-8442-96D4-82B19CE05FE2}" type="presOf" srcId="{59958396-9584-004F-9804-AD7235D3B7A1}" destId="{5D0CED5B-E593-7240-A265-B2346F4D44AA}" srcOrd="1" destOrd="0" presId="urn:microsoft.com/office/officeart/2005/8/layout/hProcess6"/>
    <dgm:cxn modelId="{3CF3ECB9-0834-C045-A8EE-23CC214BF294}" type="presOf" srcId="{AD249E44-A3CF-3149-8F54-539F365231EA}" destId="{DF5C107E-98BE-504C-82C3-2797ED2EFD14}" srcOrd="0" destOrd="2" presId="urn:microsoft.com/office/officeart/2005/8/layout/hProcess6"/>
    <dgm:cxn modelId="{BAF7BAC7-DA7F-8F46-AF4B-D9BE07FAC2E3}" type="presOf" srcId="{B23A48F1-9BF4-E147-9606-6C9D8665FB90}" destId="{8DDE6634-F601-8448-8D2A-18F0DDF5DA1E}" srcOrd="0" destOrd="0" presId="urn:microsoft.com/office/officeart/2005/8/layout/hProcess6"/>
    <dgm:cxn modelId="{C25FAAD5-5C2B-6441-BC81-98E8E2A0CAA6}" type="presOf" srcId="{5FBAF7AD-6D75-C84A-8AF7-4EC98E2C5214}" destId="{2C3B0784-B6F1-F945-9DF7-87C556CF583A}" srcOrd="1" destOrd="0" presId="urn:microsoft.com/office/officeart/2005/8/layout/hProcess6"/>
    <dgm:cxn modelId="{D026A2DA-C8C5-3A4B-9022-40499F0111CA}" type="presOf" srcId="{3F732225-B106-F941-9145-C572D596F09B}" destId="{6D596B26-A8FD-464F-8885-E8C86128330C}" srcOrd="1" destOrd="0" presId="urn:microsoft.com/office/officeart/2005/8/layout/hProcess6"/>
    <dgm:cxn modelId="{61F414E2-4211-4040-8B4E-6B7AA14DAC8D}" type="presOf" srcId="{4B38B168-12F7-A942-A456-BF1C172DCF54}" destId="{550D02A0-CB54-504F-836D-ED5EBC475F5C}" srcOrd="0" destOrd="0" presId="urn:microsoft.com/office/officeart/2005/8/layout/hProcess6"/>
    <dgm:cxn modelId="{E199E3E9-26A1-4F49-9ACA-F953E98CC084}" type="presOf" srcId="{009F1BD3-8A19-9542-BA76-161697CD5421}" destId="{D86E2C77-5D1F-6A4E-9DC1-B961A296E6D6}" srcOrd="0" destOrd="1" presId="urn:microsoft.com/office/officeart/2005/8/layout/hProcess6"/>
    <dgm:cxn modelId="{83523FF6-D88B-DF4A-A3F4-A44F24571158}" type="presOf" srcId="{63ECCE02-0E09-B346-8BBF-197FD7381C45}" destId="{D80C299B-5C5A-1846-8ADA-A1361598D481}" srcOrd="0" destOrd="0" presId="urn:microsoft.com/office/officeart/2005/8/layout/hProcess6"/>
    <dgm:cxn modelId="{7EBDADFE-F4C0-E543-AFFE-65D1407CAE1F}" srcId="{6CAB9FD1-3A82-EF4F-9C05-2966914B29B8}" destId="{AD249E44-A3CF-3149-8F54-539F365231EA}" srcOrd="2" destOrd="0" parTransId="{F1C47F68-9CBA-9E45-9AAB-836EEFA369EA}" sibTransId="{F89E6ABC-D3B8-0549-9F5B-92CCE9B851BB}"/>
    <dgm:cxn modelId="{9BC01D96-6B36-854F-81E8-BC651BE509CB}" type="presParOf" srcId="{550D02A0-CB54-504F-836D-ED5EBC475F5C}" destId="{8F986706-7D04-2044-A5CE-E24B862CDFD4}" srcOrd="0" destOrd="0" presId="urn:microsoft.com/office/officeart/2005/8/layout/hProcess6"/>
    <dgm:cxn modelId="{A1E3930A-92F0-AD47-B3B3-11127135E4EE}" type="presParOf" srcId="{8F986706-7D04-2044-A5CE-E24B862CDFD4}" destId="{37E42B12-1C98-EA40-903B-9B2CB7524C4B}" srcOrd="0" destOrd="0" presId="urn:microsoft.com/office/officeart/2005/8/layout/hProcess6"/>
    <dgm:cxn modelId="{485EE7BA-1C61-9C46-8C36-AB40BBF56D69}" type="presParOf" srcId="{8F986706-7D04-2044-A5CE-E24B862CDFD4}" destId="{D86E2C77-5D1F-6A4E-9DC1-B961A296E6D6}" srcOrd="1" destOrd="0" presId="urn:microsoft.com/office/officeart/2005/8/layout/hProcess6"/>
    <dgm:cxn modelId="{4DAD9B65-DD38-C14B-B032-2D9D74B752EB}" type="presParOf" srcId="{8F986706-7D04-2044-A5CE-E24B862CDFD4}" destId="{2C3B0784-B6F1-F945-9DF7-87C556CF583A}" srcOrd="2" destOrd="0" presId="urn:microsoft.com/office/officeart/2005/8/layout/hProcess6"/>
    <dgm:cxn modelId="{19888E6C-2B36-D748-A351-281525E415C2}" type="presParOf" srcId="{8F986706-7D04-2044-A5CE-E24B862CDFD4}" destId="{8DDE6634-F601-8448-8D2A-18F0DDF5DA1E}" srcOrd="3" destOrd="0" presId="urn:microsoft.com/office/officeart/2005/8/layout/hProcess6"/>
    <dgm:cxn modelId="{D7ECFA30-5A3E-8147-B1E7-51E78F09275B}" type="presParOf" srcId="{550D02A0-CB54-504F-836D-ED5EBC475F5C}" destId="{1B576750-E3EC-8B49-9DF9-1CC94040C454}" srcOrd="1" destOrd="0" presId="urn:microsoft.com/office/officeart/2005/8/layout/hProcess6"/>
    <dgm:cxn modelId="{257803DB-FE7A-CA48-BE08-E02BFE76F294}" type="presParOf" srcId="{550D02A0-CB54-504F-836D-ED5EBC475F5C}" destId="{58946ECC-94F9-3B41-9563-01C790B8CF1A}" srcOrd="2" destOrd="0" presId="urn:microsoft.com/office/officeart/2005/8/layout/hProcess6"/>
    <dgm:cxn modelId="{3341EF5F-DC92-3A45-8178-B69CBB6E4B22}" type="presParOf" srcId="{58946ECC-94F9-3B41-9563-01C790B8CF1A}" destId="{01CCF3B9-0A28-BF42-A001-56A2113361D8}" srcOrd="0" destOrd="0" presId="urn:microsoft.com/office/officeart/2005/8/layout/hProcess6"/>
    <dgm:cxn modelId="{6CC67A49-0248-6E4C-BD48-73C97D90428D}" type="presParOf" srcId="{58946ECC-94F9-3B41-9563-01C790B8CF1A}" destId="{DF5C107E-98BE-504C-82C3-2797ED2EFD14}" srcOrd="1" destOrd="0" presId="urn:microsoft.com/office/officeart/2005/8/layout/hProcess6"/>
    <dgm:cxn modelId="{C6C60015-DCC3-0C44-8085-3B7755964EEA}" type="presParOf" srcId="{58946ECC-94F9-3B41-9563-01C790B8CF1A}" destId="{5D0CED5B-E593-7240-A265-B2346F4D44AA}" srcOrd="2" destOrd="0" presId="urn:microsoft.com/office/officeart/2005/8/layout/hProcess6"/>
    <dgm:cxn modelId="{D89287DC-73F7-2E4D-A540-814768DF9560}" type="presParOf" srcId="{58946ECC-94F9-3B41-9563-01C790B8CF1A}" destId="{E2283B34-DA40-D145-B117-85AF024C908B}" srcOrd="3" destOrd="0" presId="urn:microsoft.com/office/officeart/2005/8/layout/hProcess6"/>
    <dgm:cxn modelId="{17C2158E-4E90-5045-9478-2A6239B12F4A}" type="presParOf" srcId="{550D02A0-CB54-504F-836D-ED5EBC475F5C}" destId="{ADB3204F-7E29-1344-A524-7B7139F43660}" srcOrd="3" destOrd="0" presId="urn:microsoft.com/office/officeart/2005/8/layout/hProcess6"/>
    <dgm:cxn modelId="{60FDC80C-E680-B649-A48C-507939C24E12}" type="presParOf" srcId="{550D02A0-CB54-504F-836D-ED5EBC475F5C}" destId="{D73FEA35-A39C-4049-82C4-219BB062F5C5}" srcOrd="4" destOrd="0" presId="urn:microsoft.com/office/officeart/2005/8/layout/hProcess6"/>
    <dgm:cxn modelId="{EBDD4F8F-7D63-4346-B17B-D47C51E4E766}" type="presParOf" srcId="{D73FEA35-A39C-4049-82C4-219BB062F5C5}" destId="{A389B5BD-306C-0445-B811-9F4A730CB4DA}" srcOrd="0" destOrd="0" presId="urn:microsoft.com/office/officeart/2005/8/layout/hProcess6"/>
    <dgm:cxn modelId="{0D354C43-08E1-4145-B8B3-B80DCC2D23C1}" type="presParOf" srcId="{D73FEA35-A39C-4049-82C4-219BB062F5C5}" destId="{3D267C76-5EF2-174F-955F-EC48739113E8}" srcOrd="1" destOrd="0" presId="urn:microsoft.com/office/officeart/2005/8/layout/hProcess6"/>
    <dgm:cxn modelId="{6501352B-9666-B642-95F0-04614E969D74}" type="presParOf" srcId="{D73FEA35-A39C-4049-82C4-219BB062F5C5}" destId="{6D596B26-A8FD-464F-8885-E8C86128330C}" srcOrd="2" destOrd="0" presId="urn:microsoft.com/office/officeart/2005/8/layout/hProcess6"/>
    <dgm:cxn modelId="{CF8F25B9-288B-3D44-B8DC-2EE394A06F23}" type="presParOf" srcId="{D73FEA35-A39C-4049-82C4-219BB062F5C5}" destId="{D80C299B-5C5A-1846-8ADA-A1361598D481}" srcOrd="3" destOrd="0" presId="urn:microsoft.com/office/officeart/2005/8/layout/hProcess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7AF4DD9-0FF3-40F2-AED8-F356AD2CE4E5}" type="doc">
      <dgm:prSet loTypeId="urn:microsoft.com/office/officeart/2005/8/layout/list1" loCatId="list" qsTypeId="urn:microsoft.com/office/officeart/2005/8/quickstyle/simple1" qsCatId="simple" csTypeId="urn:microsoft.com/office/officeart/2005/8/colors/accent2_2" csCatId="accent2"/>
      <dgm:spPr/>
      <dgm:t>
        <a:bodyPr/>
        <a:lstStyle/>
        <a:p>
          <a:endParaRPr lang="en-US"/>
        </a:p>
      </dgm:t>
    </dgm:pt>
    <dgm:pt modelId="{0F0A959B-1D45-4370-ABA6-0DE49A1F2772}">
      <dgm:prSet/>
      <dgm:spPr/>
      <dgm:t>
        <a:bodyPr/>
        <a:lstStyle/>
        <a:p>
          <a:r>
            <a:rPr lang="en-US" dirty="0"/>
            <a:t>Ecclesiology</a:t>
          </a:r>
        </a:p>
      </dgm:t>
    </dgm:pt>
    <dgm:pt modelId="{F99641BD-6027-4DA2-9298-0D865AD2BE68}" type="parTrans" cxnId="{7A06A1CF-E159-4B68-982E-1AF50C0DBEDE}">
      <dgm:prSet/>
      <dgm:spPr/>
      <dgm:t>
        <a:bodyPr/>
        <a:lstStyle/>
        <a:p>
          <a:endParaRPr lang="en-US"/>
        </a:p>
      </dgm:t>
    </dgm:pt>
    <dgm:pt modelId="{6FBCDB87-0CFF-4E87-88CA-C760330ACEE4}" type="sibTrans" cxnId="{7A06A1CF-E159-4B68-982E-1AF50C0DBEDE}">
      <dgm:prSet/>
      <dgm:spPr/>
      <dgm:t>
        <a:bodyPr/>
        <a:lstStyle/>
        <a:p>
          <a:endParaRPr lang="en-US"/>
        </a:p>
      </dgm:t>
    </dgm:pt>
    <dgm:pt modelId="{5F469215-4A1A-454B-8A82-180B911C728D}">
      <dgm:prSet/>
      <dgm:spPr/>
      <dgm:t>
        <a:bodyPr/>
        <a:lstStyle/>
        <a:p>
          <a:pPr rtl="0"/>
          <a:r>
            <a:rPr lang="en-US" dirty="0"/>
            <a:t>The Church as sacrament of Christ</a:t>
          </a:r>
          <a:r>
            <a:rPr lang="en-US" dirty="0">
              <a:latin typeface="Calibri Light" panose="020F0302020204030204"/>
            </a:rPr>
            <a:t>: </a:t>
          </a:r>
          <a:r>
            <a:rPr lang="en-US" dirty="0"/>
            <a:t>a place of welcome, healing, encounter and growth.</a:t>
          </a:r>
        </a:p>
      </dgm:t>
    </dgm:pt>
    <dgm:pt modelId="{A78C343E-B4D2-4FD0-95F0-143F011C0024}" type="parTrans" cxnId="{3DD8373F-FB1D-4619-B848-DD356DA448B1}">
      <dgm:prSet/>
      <dgm:spPr/>
      <dgm:t>
        <a:bodyPr/>
        <a:lstStyle/>
        <a:p>
          <a:endParaRPr lang="en-US"/>
        </a:p>
      </dgm:t>
    </dgm:pt>
    <dgm:pt modelId="{33202631-86CB-4D4A-BC81-20AD49221867}" type="sibTrans" cxnId="{3DD8373F-FB1D-4619-B848-DD356DA448B1}">
      <dgm:prSet/>
      <dgm:spPr/>
      <dgm:t>
        <a:bodyPr/>
        <a:lstStyle/>
        <a:p>
          <a:endParaRPr lang="en-US"/>
        </a:p>
      </dgm:t>
    </dgm:pt>
    <dgm:pt modelId="{20EEB2E0-E52A-4DA2-A959-6CE3D258BDD9}">
      <dgm:prSet/>
      <dgm:spPr/>
      <dgm:t>
        <a:bodyPr/>
        <a:lstStyle/>
        <a:p>
          <a:r>
            <a:rPr lang="en-US" dirty="0"/>
            <a:t>Theological anthropology</a:t>
          </a:r>
        </a:p>
      </dgm:t>
    </dgm:pt>
    <dgm:pt modelId="{3AF76435-18BA-4215-9767-E61B2538FC20}" type="parTrans" cxnId="{4145EAFB-35CA-4014-B7C9-4173A7936562}">
      <dgm:prSet/>
      <dgm:spPr/>
      <dgm:t>
        <a:bodyPr/>
        <a:lstStyle/>
        <a:p>
          <a:endParaRPr lang="en-US"/>
        </a:p>
      </dgm:t>
    </dgm:pt>
    <dgm:pt modelId="{64FF0D63-DB8D-4C9A-934E-A2D7BC68C21B}" type="sibTrans" cxnId="{4145EAFB-35CA-4014-B7C9-4173A7936562}">
      <dgm:prSet/>
      <dgm:spPr/>
      <dgm:t>
        <a:bodyPr/>
        <a:lstStyle/>
        <a:p>
          <a:endParaRPr lang="en-US"/>
        </a:p>
      </dgm:t>
    </dgm:pt>
    <dgm:pt modelId="{FEF10806-EF2D-436F-AB30-09FD5285289F}">
      <dgm:prSet/>
      <dgm:spPr/>
      <dgm:t>
        <a:bodyPr/>
        <a:lstStyle/>
        <a:p>
          <a:r>
            <a:rPr lang="en-US" dirty="0"/>
            <a:t>human beings are called to participate, given dignity and purpose, made for union with God and made for community.</a:t>
          </a:r>
        </a:p>
      </dgm:t>
    </dgm:pt>
    <dgm:pt modelId="{0D3EB1AB-69A4-4FE1-A12A-B32582431C08}" type="parTrans" cxnId="{BE57EF56-256A-4933-BB93-50BF499236C8}">
      <dgm:prSet/>
      <dgm:spPr/>
      <dgm:t>
        <a:bodyPr/>
        <a:lstStyle/>
        <a:p>
          <a:endParaRPr lang="en-US"/>
        </a:p>
      </dgm:t>
    </dgm:pt>
    <dgm:pt modelId="{C15DAAE0-1841-48FB-8DF2-63BF56F39B07}" type="sibTrans" cxnId="{BE57EF56-256A-4933-BB93-50BF499236C8}">
      <dgm:prSet/>
      <dgm:spPr/>
      <dgm:t>
        <a:bodyPr/>
        <a:lstStyle/>
        <a:p>
          <a:endParaRPr lang="en-US"/>
        </a:p>
      </dgm:t>
    </dgm:pt>
    <dgm:pt modelId="{18020C21-1999-45B4-927C-E9DEF7AC4D3A}" type="pres">
      <dgm:prSet presAssocID="{17AF4DD9-0FF3-40F2-AED8-F356AD2CE4E5}" presName="linear" presStyleCnt="0">
        <dgm:presLayoutVars>
          <dgm:dir/>
          <dgm:animLvl val="lvl"/>
          <dgm:resizeHandles val="exact"/>
        </dgm:presLayoutVars>
      </dgm:prSet>
      <dgm:spPr/>
    </dgm:pt>
    <dgm:pt modelId="{E6A90ECB-5B02-474D-B4AF-88811F57367A}" type="pres">
      <dgm:prSet presAssocID="{0F0A959B-1D45-4370-ABA6-0DE49A1F2772}" presName="parentLin" presStyleCnt="0"/>
      <dgm:spPr/>
    </dgm:pt>
    <dgm:pt modelId="{BF4E4E47-1894-4613-8A90-8D8B23E21503}" type="pres">
      <dgm:prSet presAssocID="{0F0A959B-1D45-4370-ABA6-0DE49A1F2772}" presName="parentLeftMargin" presStyleLbl="node1" presStyleIdx="0" presStyleCnt="2"/>
      <dgm:spPr/>
    </dgm:pt>
    <dgm:pt modelId="{E59270F7-963C-47EA-BF79-DB5BF5A03562}" type="pres">
      <dgm:prSet presAssocID="{0F0A959B-1D45-4370-ABA6-0DE49A1F2772}" presName="parentText" presStyleLbl="node1" presStyleIdx="0" presStyleCnt="2">
        <dgm:presLayoutVars>
          <dgm:chMax val="0"/>
          <dgm:bulletEnabled val="1"/>
        </dgm:presLayoutVars>
      </dgm:prSet>
      <dgm:spPr/>
    </dgm:pt>
    <dgm:pt modelId="{BF37E907-99BA-420A-A5FB-BD5E9F6ED6E7}" type="pres">
      <dgm:prSet presAssocID="{0F0A959B-1D45-4370-ABA6-0DE49A1F2772}" presName="negativeSpace" presStyleCnt="0"/>
      <dgm:spPr/>
    </dgm:pt>
    <dgm:pt modelId="{CD923059-402B-4C15-A258-712ABC9CD269}" type="pres">
      <dgm:prSet presAssocID="{0F0A959B-1D45-4370-ABA6-0DE49A1F2772}" presName="childText" presStyleLbl="conFgAcc1" presStyleIdx="0" presStyleCnt="2">
        <dgm:presLayoutVars>
          <dgm:bulletEnabled val="1"/>
        </dgm:presLayoutVars>
      </dgm:prSet>
      <dgm:spPr/>
    </dgm:pt>
    <dgm:pt modelId="{1C859E61-E00A-42B3-B509-3DA674A4239D}" type="pres">
      <dgm:prSet presAssocID="{6FBCDB87-0CFF-4E87-88CA-C760330ACEE4}" presName="spaceBetweenRectangles" presStyleCnt="0"/>
      <dgm:spPr/>
    </dgm:pt>
    <dgm:pt modelId="{A5A50E4E-D26C-419F-A20B-4313CDB6E3DD}" type="pres">
      <dgm:prSet presAssocID="{20EEB2E0-E52A-4DA2-A959-6CE3D258BDD9}" presName="parentLin" presStyleCnt="0"/>
      <dgm:spPr/>
    </dgm:pt>
    <dgm:pt modelId="{4AA2D6F4-18AA-4261-A1C8-D4CA9926D832}" type="pres">
      <dgm:prSet presAssocID="{20EEB2E0-E52A-4DA2-A959-6CE3D258BDD9}" presName="parentLeftMargin" presStyleLbl="node1" presStyleIdx="0" presStyleCnt="2"/>
      <dgm:spPr/>
    </dgm:pt>
    <dgm:pt modelId="{7052602D-E46D-4DFB-82EE-AB41E581C914}" type="pres">
      <dgm:prSet presAssocID="{20EEB2E0-E52A-4DA2-A959-6CE3D258BDD9}" presName="parentText" presStyleLbl="node1" presStyleIdx="1" presStyleCnt="2">
        <dgm:presLayoutVars>
          <dgm:chMax val="0"/>
          <dgm:bulletEnabled val="1"/>
        </dgm:presLayoutVars>
      </dgm:prSet>
      <dgm:spPr/>
    </dgm:pt>
    <dgm:pt modelId="{F9258FCB-F948-4AEE-884E-76741EEE42D9}" type="pres">
      <dgm:prSet presAssocID="{20EEB2E0-E52A-4DA2-A959-6CE3D258BDD9}" presName="negativeSpace" presStyleCnt="0"/>
      <dgm:spPr/>
    </dgm:pt>
    <dgm:pt modelId="{C5BA9169-11FC-4E1E-9B3F-A8741B7C9624}" type="pres">
      <dgm:prSet presAssocID="{20EEB2E0-E52A-4DA2-A959-6CE3D258BDD9}" presName="childText" presStyleLbl="conFgAcc1" presStyleIdx="1" presStyleCnt="2">
        <dgm:presLayoutVars>
          <dgm:bulletEnabled val="1"/>
        </dgm:presLayoutVars>
      </dgm:prSet>
      <dgm:spPr/>
    </dgm:pt>
  </dgm:ptLst>
  <dgm:cxnLst>
    <dgm:cxn modelId="{F90A0D1E-2DDE-4A8A-9C42-29E6DFEC7CCF}" type="presOf" srcId="{0F0A959B-1D45-4370-ABA6-0DE49A1F2772}" destId="{E59270F7-963C-47EA-BF79-DB5BF5A03562}" srcOrd="1" destOrd="0" presId="urn:microsoft.com/office/officeart/2005/8/layout/list1"/>
    <dgm:cxn modelId="{CEF8E324-2F86-453E-9D84-2D48DD0A7979}" type="presOf" srcId="{17AF4DD9-0FF3-40F2-AED8-F356AD2CE4E5}" destId="{18020C21-1999-45B4-927C-E9DEF7AC4D3A}" srcOrd="0" destOrd="0" presId="urn:microsoft.com/office/officeart/2005/8/layout/list1"/>
    <dgm:cxn modelId="{1138A126-184E-4BF9-A08A-C083DBB143CC}" type="presOf" srcId="{5F469215-4A1A-454B-8A82-180B911C728D}" destId="{CD923059-402B-4C15-A258-712ABC9CD269}" srcOrd="0" destOrd="0" presId="urn:microsoft.com/office/officeart/2005/8/layout/list1"/>
    <dgm:cxn modelId="{8F9F8628-B090-41E1-94A9-6D012891826A}" type="presOf" srcId="{20EEB2E0-E52A-4DA2-A959-6CE3D258BDD9}" destId="{7052602D-E46D-4DFB-82EE-AB41E581C914}" srcOrd="1" destOrd="0" presId="urn:microsoft.com/office/officeart/2005/8/layout/list1"/>
    <dgm:cxn modelId="{3DD8373F-FB1D-4619-B848-DD356DA448B1}" srcId="{0F0A959B-1D45-4370-ABA6-0DE49A1F2772}" destId="{5F469215-4A1A-454B-8A82-180B911C728D}" srcOrd="0" destOrd="0" parTransId="{A78C343E-B4D2-4FD0-95F0-143F011C0024}" sibTransId="{33202631-86CB-4D4A-BC81-20AD49221867}"/>
    <dgm:cxn modelId="{8CD75C43-BD0A-423E-B309-79428DED1D70}" type="presOf" srcId="{0F0A959B-1D45-4370-ABA6-0DE49A1F2772}" destId="{BF4E4E47-1894-4613-8A90-8D8B23E21503}" srcOrd="0" destOrd="0" presId="urn:microsoft.com/office/officeart/2005/8/layout/list1"/>
    <dgm:cxn modelId="{A4B9FD6B-69D0-497D-956F-6EB48A76ED90}" type="presOf" srcId="{20EEB2E0-E52A-4DA2-A959-6CE3D258BDD9}" destId="{4AA2D6F4-18AA-4261-A1C8-D4CA9926D832}" srcOrd="0" destOrd="0" presId="urn:microsoft.com/office/officeart/2005/8/layout/list1"/>
    <dgm:cxn modelId="{BE57EF56-256A-4933-BB93-50BF499236C8}" srcId="{20EEB2E0-E52A-4DA2-A959-6CE3D258BDD9}" destId="{FEF10806-EF2D-436F-AB30-09FD5285289F}" srcOrd="0" destOrd="0" parTransId="{0D3EB1AB-69A4-4FE1-A12A-B32582431C08}" sibTransId="{C15DAAE0-1841-48FB-8DF2-63BF56F39B07}"/>
    <dgm:cxn modelId="{7A06A1CF-E159-4B68-982E-1AF50C0DBEDE}" srcId="{17AF4DD9-0FF3-40F2-AED8-F356AD2CE4E5}" destId="{0F0A959B-1D45-4370-ABA6-0DE49A1F2772}" srcOrd="0" destOrd="0" parTransId="{F99641BD-6027-4DA2-9298-0D865AD2BE68}" sibTransId="{6FBCDB87-0CFF-4E87-88CA-C760330ACEE4}"/>
    <dgm:cxn modelId="{90DB84DA-E266-4426-BE6B-254BAF7560D9}" type="presOf" srcId="{FEF10806-EF2D-436F-AB30-09FD5285289F}" destId="{C5BA9169-11FC-4E1E-9B3F-A8741B7C9624}" srcOrd="0" destOrd="0" presId="urn:microsoft.com/office/officeart/2005/8/layout/list1"/>
    <dgm:cxn modelId="{4145EAFB-35CA-4014-B7C9-4173A7936562}" srcId="{17AF4DD9-0FF3-40F2-AED8-F356AD2CE4E5}" destId="{20EEB2E0-E52A-4DA2-A959-6CE3D258BDD9}" srcOrd="1" destOrd="0" parTransId="{3AF76435-18BA-4215-9767-E61B2538FC20}" sibTransId="{64FF0D63-DB8D-4C9A-934E-A2D7BC68C21B}"/>
    <dgm:cxn modelId="{6C5F83B0-502D-46AE-9962-697A6F5FBDB1}" type="presParOf" srcId="{18020C21-1999-45B4-927C-E9DEF7AC4D3A}" destId="{E6A90ECB-5B02-474D-B4AF-88811F57367A}" srcOrd="0" destOrd="0" presId="urn:microsoft.com/office/officeart/2005/8/layout/list1"/>
    <dgm:cxn modelId="{5BC569A5-91AD-47D7-A9F7-AA30BA21995E}" type="presParOf" srcId="{E6A90ECB-5B02-474D-B4AF-88811F57367A}" destId="{BF4E4E47-1894-4613-8A90-8D8B23E21503}" srcOrd="0" destOrd="0" presId="urn:microsoft.com/office/officeart/2005/8/layout/list1"/>
    <dgm:cxn modelId="{FC2C90F2-CF25-4207-8045-405194F2B6A5}" type="presParOf" srcId="{E6A90ECB-5B02-474D-B4AF-88811F57367A}" destId="{E59270F7-963C-47EA-BF79-DB5BF5A03562}" srcOrd="1" destOrd="0" presId="urn:microsoft.com/office/officeart/2005/8/layout/list1"/>
    <dgm:cxn modelId="{1034D3D5-AB91-4EA6-80A6-D1CF7BA897BF}" type="presParOf" srcId="{18020C21-1999-45B4-927C-E9DEF7AC4D3A}" destId="{BF37E907-99BA-420A-A5FB-BD5E9F6ED6E7}" srcOrd="1" destOrd="0" presId="urn:microsoft.com/office/officeart/2005/8/layout/list1"/>
    <dgm:cxn modelId="{F67040E9-ED83-4F76-A3AE-8C40FD1CC3AB}" type="presParOf" srcId="{18020C21-1999-45B4-927C-E9DEF7AC4D3A}" destId="{CD923059-402B-4C15-A258-712ABC9CD269}" srcOrd="2" destOrd="0" presId="urn:microsoft.com/office/officeart/2005/8/layout/list1"/>
    <dgm:cxn modelId="{949A57E7-72AF-45ED-A512-189B9A883D89}" type="presParOf" srcId="{18020C21-1999-45B4-927C-E9DEF7AC4D3A}" destId="{1C859E61-E00A-42B3-B509-3DA674A4239D}" srcOrd="3" destOrd="0" presId="urn:microsoft.com/office/officeart/2005/8/layout/list1"/>
    <dgm:cxn modelId="{AFD90C82-F60E-4CD0-88A1-5D899DBA2C26}" type="presParOf" srcId="{18020C21-1999-45B4-927C-E9DEF7AC4D3A}" destId="{A5A50E4E-D26C-419F-A20B-4313CDB6E3DD}" srcOrd="4" destOrd="0" presId="urn:microsoft.com/office/officeart/2005/8/layout/list1"/>
    <dgm:cxn modelId="{8BFE2815-8EF0-43E1-9000-27852511E8FE}" type="presParOf" srcId="{A5A50E4E-D26C-419F-A20B-4313CDB6E3DD}" destId="{4AA2D6F4-18AA-4261-A1C8-D4CA9926D832}" srcOrd="0" destOrd="0" presId="urn:microsoft.com/office/officeart/2005/8/layout/list1"/>
    <dgm:cxn modelId="{F4DDB21D-BDD1-4771-BBB7-BC5006B431EB}" type="presParOf" srcId="{A5A50E4E-D26C-419F-A20B-4313CDB6E3DD}" destId="{7052602D-E46D-4DFB-82EE-AB41E581C914}" srcOrd="1" destOrd="0" presId="urn:microsoft.com/office/officeart/2005/8/layout/list1"/>
    <dgm:cxn modelId="{C3757D40-3625-434F-B311-6FECB7A9C74A}" type="presParOf" srcId="{18020C21-1999-45B4-927C-E9DEF7AC4D3A}" destId="{F9258FCB-F948-4AEE-884E-76741EEE42D9}" srcOrd="5" destOrd="0" presId="urn:microsoft.com/office/officeart/2005/8/layout/list1"/>
    <dgm:cxn modelId="{D95CA5D0-EC6E-408D-86D7-F29BD1254014}" type="presParOf" srcId="{18020C21-1999-45B4-927C-E9DEF7AC4D3A}" destId="{C5BA9169-11FC-4E1E-9B3F-A8741B7C9624}"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E9BA26F-38A4-463C-A4A5-986201E94859}"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53A957AF-1129-4A28-A03F-95AB60C74E2A}">
      <dgm:prSet/>
      <dgm:spPr/>
      <dgm:t>
        <a:bodyPr/>
        <a:lstStyle/>
        <a:p>
          <a:r>
            <a:rPr lang="en-US"/>
            <a:t>Option for the poor and vulnerable</a:t>
          </a:r>
        </a:p>
      </dgm:t>
    </dgm:pt>
    <dgm:pt modelId="{0CA6D171-4AA3-4522-9E31-04AE5F0D4347}" type="parTrans" cxnId="{CBC1DBAA-1A96-49C1-A395-43088F2E36E4}">
      <dgm:prSet/>
      <dgm:spPr/>
      <dgm:t>
        <a:bodyPr/>
        <a:lstStyle/>
        <a:p>
          <a:endParaRPr lang="en-US"/>
        </a:p>
      </dgm:t>
    </dgm:pt>
    <dgm:pt modelId="{9ABD57DE-94B5-47C4-8CA5-1379C2C3110B}" type="sibTrans" cxnId="{CBC1DBAA-1A96-49C1-A395-43088F2E36E4}">
      <dgm:prSet/>
      <dgm:spPr/>
      <dgm:t>
        <a:bodyPr/>
        <a:lstStyle/>
        <a:p>
          <a:endParaRPr lang="en-US"/>
        </a:p>
      </dgm:t>
    </dgm:pt>
    <dgm:pt modelId="{4B9BDB1E-DAC6-4CDD-84EB-D467D2896E12}">
      <dgm:prSet/>
      <dgm:spPr/>
      <dgm:t>
        <a:bodyPr/>
        <a:lstStyle/>
        <a:p>
          <a:r>
            <a:rPr lang="en-US"/>
            <a:t>Solidarity</a:t>
          </a:r>
        </a:p>
      </dgm:t>
    </dgm:pt>
    <dgm:pt modelId="{8A9246B2-2C78-4311-B47A-16FA8EAD8E49}" type="parTrans" cxnId="{34E159D8-76BF-443B-9D7D-43DF92CB0A60}">
      <dgm:prSet/>
      <dgm:spPr/>
      <dgm:t>
        <a:bodyPr/>
        <a:lstStyle/>
        <a:p>
          <a:endParaRPr lang="en-US"/>
        </a:p>
      </dgm:t>
    </dgm:pt>
    <dgm:pt modelId="{80ABA75D-6446-4325-818A-CE0B68D9C37F}" type="sibTrans" cxnId="{34E159D8-76BF-443B-9D7D-43DF92CB0A60}">
      <dgm:prSet/>
      <dgm:spPr/>
      <dgm:t>
        <a:bodyPr/>
        <a:lstStyle/>
        <a:p>
          <a:endParaRPr lang="en-US"/>
        </a:p>
      </dgm:t>
    </dgm:pt>
    <dgm:pt modelId="{B83930DA-A47E-4676-BD13-24DB9B561554}">
      <dgm:prSet/>
      <dgm:spPr/>
      <dgm:t>
        <a:bodyPr/>
        <a:lstStyle/>
        <a:p>
          <a:r>
            <a:rPr lang="en-US"/>
            <a:t>Common good</a:t>
          </a:r>
        </a:p>
      </dgm:t>
    </dgm:pt>
    <dgm:pt modelId="{5EB2A32B-ECED-413D-B00D-53A510695108}" type="parTrans" cxnId="{EDCABD89-22E5-481D-A0BE-7A15F54639DF}">
      <dgm:prSet/>
      <dgm:spPr/>
      <dgm:t>
        <a:bodyPr/>
        <a:lstStyle/>
        <a:p>
          <a:endParaRPr lang="en-US"/>
        </a:p>
      </dgm:t>
    </dgm:pt>
    <dgm:pt modelId="{5237E08E-865C-446F-9231-ED27393E9A61}" type="sibTrans" cxnId="{EDCABD89-22E5-481D-A0BE-7A15F54639DF}">
      <dgm:prSet/>
      <dgm:spPr/>
      <dgm:t>
        <a:bodyPr/>
        <a:lstStyle/>
        <a:p>
          <a:endParaRPr lang="en-US"/>
        </a:p>
      </dgm:t>
    </dgm:pt>
    <dgm:pt modelId="{2380B25A-E381-4FE6-A5EF-7AA04E3C9727}">
      <dgm:prSet/>
      <dgm:spPr/>
      <dgm:t>
        <a:bodyPr/>
        <a:lstStyle/>
        <a:p>
          <a:r>
            <a:rPr lang="en-US"/>
            <a:t>Community and participation</a:t>
          </a:r>
        </a:p>
      </dgm:t>
    </dgm:pt>
    <dgm:pt modelId="{C1298D70-2E3E-4673-9120-CAAB51C2605C}" type="parTrans" cxnId="{D8A2DF62-9AD3-417C-A98C-155E6B13CF4C}">
      <dgm:prSet/>
      <dgm:spPr/>
      <dgm:t>
        <a:bodyPr/>
        <a:lstStyle/>
        <a:p>
          <a:endParaRPr lang="en-US"/>
        </a:p>
      </dgm:t>
    </dgm:pt>
    <dgm:pt modelId="{736F0F9D-FED5-4F82-B6E0-E252A4E89995}" type="sibTrans" cxnId="{D8A2DF62-9AD3-417C-A98C-155E6B13CF4C}">
      <dgm:prSet/>
      <dgm:spPr/>
      <dgm:t>
        <a:bodyPr/>
        <a:lstStyle/>
        <a:p>
          <a:endParaRPr lang="en-US"/>
        </a:p>
      </dgm:t>
    </dgm:pt>
    <dgm:pt modelId="{C9913EFB-0CB1-4F42-8285-9F00ECD45D84}" type="pres">
      <dgm:prSet presAssocID="{AE9BA26F-38A4-463C-A4A5-986201E94859}" presName="vert0" presStyleCnt="0">
        <dgm:presLayoutVars>
          <dgm:dir/>
          <dgm:animOne val="branch"/>
          <dgm:animLvl val="lvl"/>
        </dgm:presLayoutVars>
      </dgm:prSet>
      <dgm:spPr/>
    </dgm:pt>
    <dgm:pt modelId="{E24831CD-30A1-C64B-A5A2-A02D020A815B}" type="pres">
      <dgm:prSet presAssocID="{53A957AF-1129-4A28-A03F-95AB60C74E2A}" presName="thickLine" presStyleLbl="alignNode1" presStyleIdx="0" presStyleCnt="4"/>
      <dgm:spPr/>
    </dgm:pt>
    <dgm:pt modelId="{B2AE6FF5-4931-9747-80AB-4EB7EF51208B}" type="pres">
      <dgm:prSet presAssocID="{53A957AF-1129-4A28-A03F-95AB60C74E2A}" presName="horz1" presStyleCnt="0"/>
      <dgm:spPr/>
    </dgm:pt>
    <dgm:pt modelId="{B56173AB-3FED-0145-83D7-EA837024894B}" type="pres">
      <dgm:prSet presAssocID="{53A957AF-1129-4A28-A03F-95AB60C74E2A}" presName="tx1" presStyleLbl="revTx" presStyleIdx="0" presStyleCnt="4"/>
      <dgm:spPr/>
    </dgm:pt>
    <dgm:pt modelId="{D13A69EF-0F95-1549-9613-067EEE59A611}" type="pres">
      <dgm:prSet presAssocID="{53A957AF-1129-4A28-A03F-95AB60C74E2A}" presName="vert1" presStyleCnt="0"/>
      <dgm:spPr/>
    </dgm:pt>
    <dgm:pt modelId="{CBECC2D9-2972-A245-887C-3007AB6DA4D6}" type="pres">
      <dgm:prSet presAssocID="{4B9BDB1E-DAC6-4CDD-84EB-D467D2896E12}" presName="thickLine" presStyleLbl="alignNode1" presStyleIdx="1" presStyleCnt="4"/>
      <dgm:spPr/>
    </dgm:pt>
    <dgm:pt modelId="{C1060A40-9968-434D-9741-4A0D648E0536}" type="pres">
      <dgm:prSet presAssocID="{4B9BDB1E-DAC6-4CDD-84EB-D467D2896E12}" presName="horz1" presStyleCnt="0"/>
      <dgm:spPr/>
    </dgm:pt>
    <dgm:pt modelId="{656AD4A5-7F22-EB48-A180-B17B692A89F9}" type="pres">
      <dgm:prSet presAssocID="{4B9BDB1E-DAC6-4CDD-84EB-D467D2896E12}" presName="tx1" presStyleLbl="revTx" presStyleIdx="1" presStyleCnt="4"/>
      <dgm:spPr/>
    </dgm:pt>
    <dgm:pt modelId="{93A46A3D-0B61-7F4B-987C-C2AB9C95A33C}" type="pres">
      <dgm:prSet presAssocID="{4B9BDB1E-DAC6-4CDD-84EB-D467D2896E12}" presName="vert1" presStyleCnt="0"/>
      <dgm:spPr/>
    </dgm:pt>
    <dgm:pt modelId="{D2026835-E027-C84F-8252-85477E09EEA4}" type="pres">
      <dgm:prSet presAssocID="{B83930DA-A47E-4676-BD13-24DB9B561554}" presName="thickLine" presStyleLbl="alignNode1" presStyleIdx="2" presStyleCnt="4"/>
      <dgm:spPr/>
    </dgm:pt>
    <dgm:pt modelId="{52839BA2-9FFD-8147-93B9-3C8EA9328654}" type="pres">
      <dgm:prSet presAssocID="{B83930DA-A47E-4676-BD13-24DB9B561554}" presName="horz1" presStyleCnt="0"/>
      <dgm:spPr/>
    </dgm:pt>
    <dgm:pt modelId="{48A75D46-CB3F-9A47-A01A-F288F0CE9BEF}" type="pres">
      <dgm:prSet presAssocID="{B83930DA-A47E-4676-BD13-24DB9B561554}" presName="tx1" presStyleLbl="revTx" presStyleIdx="2" presStyleCnt="4"/>
      <dgm:spPr/>
    </dgm:pt>
    <dgm:pt modelId="{B0BD27D7-5D4D-E540-8FB3-C6299728CF5A}" type="pres">
      <dgm:prSet presAssocID="{B83930DA-A47E-4676-BD13-24DB9B561554}" presName="vert1" presStyleCnt="0"/>
      <dgm:spPr/>
    </dgm:pt>
    <dgm:pt modelId="{425D1D1C-50BA-3044-BBD0-B5403FA793BA}" type="pres">
      <dgm:prSet presAssocID="{2380B25A-E381-4FE6-A5EF-7AA04E3C9727}" presName="thickLine" presStyleLbl="alignNode1" presStyleIdx="3" presStyleCnt="4"/>
      <dgm:spPr/>
    </dgm:pt>
    <dgm:pt modelId="{D104E7C0-F90B-4446-9A88-E9929B14D969}" type="pres">
      <dgm:prSet presAssocID="{2380B25A-E381-4FE6-A5EF-7AA04E3C9727}" presName="horz1" presStyleCnt="0"/>
      <dgm:spPr/>
    </dgm:pt>
    <dgm:pt modelId="{5B2EB362-FBB1-5A4C-AB6F-B8F87A6E9E45}" type="pres">
      <dgm:prSet presAssocID="{2380B25A-E381-4FE6-A5EF-7AA04E3C9727}" presName="tx1" presStyleLbl="revTx" presStyleIdx="3" presStyleCnt="4"/>
      <dgm:spPr/>
    </dgm:pt>
    <dgm:pt modelId="{5B9108D5-F5BF-BC49-9BA1-891B29600FDC}" type="pres">
      <dgm:prSet presAssocID="{2380B25A-E381-4FE6-A5EF-7AA04E3C9727}" presName="vert1" presStyleCnt="0"/>
      <dgm:spPr/>
    </dgm:pt>
  </dgm:ptLst>
  <dgm:cxnLst>
    <dgm:cxn modelId="{D8A2DF62-9AD3-417C-A98C-155E6B13CF4C}" srcId="{AE9BA26F-38A4-463C-A4A5-986201E94859}" destId="{2380B25A-E381-4FE6-A5EF-7AA04E3C9727}" srcOrd="3" destOrd="0" parTransId="{C1298D70-2E3E-4673-9120-CAAB51C2605C}" sibTransId="{736F0F9D-FED5-4F82-B6E0-E252A4E89995}"/>
    <dgm:cxn modelId="{EC126168-AAB8-D242-8707-706137F0F09C}" type="presOf" srcId="{4B9BDB1E-DAC6-4CDD-84EB-D467D2896E12}" destId="{656AD4A5-7F22-EB48-A180-B17B692A89F9}" srcOrd="0" destOrd="0" presId="urn:microsoft.com/office/officeart/2008/layout/LinedList"/>
    <dgm:cxn modelId="{F5F96951-0636-DB4F-BD78-849BD96597ED}" type="presOf" srcId="{B83930DA-A47E-4676-BD13-24DB9B561554}" destId="{48A75D46-CB3F-9A47-A01A-F288F0CE9BEF}" srcOrd="0" destOrd="0" presId="urn:microsoft.com/office/officeart/2008/layout/LinedList"/>
    <dgm:cxn modelId="{6B2F6387-25F1-FB41-A65E-49FE1B143BFF}" type="presOf" srcId="{2380B25A-E381-4FE6-A5EF-7AA04E3C9727}" destId="{5B2EB362-FBB1-5A4C-AB6F-B8F87A6E9E45}" srcOrd="0" destOrd="0" presId="urn:microsoft.com/office/officeart/2008/layout/LinedList"/>
    <dgm:cxn modelId="{EDCABD89-22E5-481D-A0BE-7A15F54639DF}" srcId="{AE9BA26F-38A4-463C-A4A5-986201E94859}" destId="{B83930DA-A47E-4676-BD13-24DB9B561554}" srcOrd="2" destOrd="0" parTransId="{5EB2A32B-ECED-413D-B00D-53A510695108}" sibTransId="{5237E08E-865C-446F-9231-ED27393E9A61}"/>
    <dgm:cxn modelId="{CBC1DBAA-1A96-49C1-A395-43088F2E36E4}" srcId="{AE9BA26F-38A4-463C-A4A5-986201E94859}" destId="{53A957AF-1129-4A28-A03F-95AB60C74E2A}" srcOrd="0" destOrd="0" parTransId="{0CA6D171-4AA3-4522-9E31-04AE5F0D4347}" sibTransId="{9ABD57DE-94B5-47C4-8CA5-1379C2C3110B}"/>
    <dgm:cxn modelId="{CAD2EEC5-C28D-BA49-8FAA-33FF7999816E}" type="presOf" srcId="{AE9BA26F-38A4-463C-A4A5-986201E94859}" destId="{C9913EFB-0CB1-4F42-8285-9F00ECD45D84}" srcOrd="0" destOrd="0" presId="urn:microsoft.com/office/officeart/2008/layout/LinedList"/>
    <dgm:cxn modelId="{34E159D8-76BF-443B-9D7D-43DF92CB0A60}" srcId="{AE9BA26F-38A4-463C-A4A5-986201E94859}" destId="{4B9BDB1E-DAC6-4CDD-84EB-D467D2896E12}" srcOrd="1" destOrd="0" parTransId="{8A9246B2-2C78-4311-B47A-16FA8EAD8E49}" sibTransId="{80ABA75D-6446-4325-818A-CE0B68D9C37F}"/>
    <dgm:cxn modelId="{C4610CE3-3018-D948-A571-5F81BFB845BA}" type="presOf" srcId="{53A957AF-1129-4A28-A03F-95AB60C74E2A}" destId="{B56173AB-3FED-0145-83D7-EA837024894B}" srcOrd="0" destOrd="0" presId="urn:microsoft.com/office/officeart/2008/layout/LinedList"/>
    <dgm:cxn modelId="{59D290DD-C6BE-3A4F-AAE2-D7AD68683D1B}" type="presParOf" srcId="{C9913EFB-0CB1-4F42-8285-9F00ECD45D84}" destId="{E24831CD-30A1-C64B-A5A2-A02D020A815B}" srcOrd="0" destOrd="0" presId="urn:microsoft.com/office/officeart/2008/layout/LinedList"/>
    <dgm:cxn modelId="{51D4D876-9CA6-6148-9ABE-BF9F6E7CB1E9}" type="presParOf" srcId="{C9913EFB-0CB1-4F42-8285-9F00ECD45D84}" destId="{B2AE6FF5-4931-9747-80AB-4EB7EF51208B}" srcOrd="1" destOrd="0" presId="urn:microsoft.com/office/officeart/2008/layout/LinedList"/>
    <dgm:cxn modelId="{5D6A4B25-F5B7-0546-A1A0-BE7A3305421B}" type="presParOf" srcId="{B2AE6FF5-4931-9747-80AB-4EB7EF51208B}" destId="{B56173AB-3FED-0145-83D7-EA837024894B}" srcOrd="0" destOrd="0" presId="urn:microsoft.com/office/officeart/2008/layout/LinedList"/>
    <dgm:cxn modelId="{0268E0C8-3C3B-7A43-938E-854C6460C683}" type="presParOf" srcId="{B2AE6FF5-4931-9747-80AB-4EB7EF51208B}" destId="{D13A69EF-0F95-1549-9613-067EEE59A611}" srcOrd="1" destOrd="0" presId="urn:microsoft.com/office/officeart/2008/layout/LinedList"/>
    <dgm:cxn modelId="{DC4DD3DA-7DB0-554A-AEEB-87052735F747}" type="presParOf" srcId="{C9913EFB-0CB1-4F42-8285-9F00ECD45D84}" destId="{CBECC2D9-2972-A245-887C-3007AB6DA4D6}" srcOrd="2" destOrd="0" presId="urn:microsoft.com/office/officeart/2008/layout/LinedList"/>
    <dgm:cxn modelId="{A6855E77-FFDA-DC4A-A610-E1A0C77F9F2C}" type="presParOf" srcId="{C9913EFB-0CB1-4F42-8285-9F00ECD45D84}" destId="{C1060A40-9968-434D-9741-4A0D648E0536}" srcOrd="3" destOrd="0" presId="urn:microsoft.com/office/officeart/2008/layout/LinedList"/>
    <dgm:cxn modelId="{8036C22C-2180-D345-9195-6DE655792F95}" type="presParOf" srcId="{C1060A40-9968-434D-9741-4A0D648E0536}" destId="{656AD4A5-7F22-EB48-A180-B17B692A89F9}" srcOrd="0" destOrd="0" presId="urn:microsoft.com/office/officeart/2008/layout/LinedList"/>
    <dgm:cxn modelId="{AAB41A32-69B9-D043-A43A-2E315256D8C5}" type="presParOf" srcId="{C1060A40-9968-434D-9741-4A0D648E0536}" destId="{93A46A3D-0B61-7F4B-987C-C2AB9C95A33C}" srcOrd="1" destOrd="0" presId="urn:microsoft.com/office/officeart/2008/layout/LinedList"/>
    <dgm:cxn modelId="{A6365CEE-A10E-214D-8470-05FA526FEDD6}" type="presParOf" srcId="{C9913EFB-0CB1-4F42-8285-9F00ECD45D84}" destId="{D2026835-E027-C84F-8252-85477E09EEA4}" srcOrd="4" destOrd="0" presId="urn:microsoft.com/office/officeart/2008/layout/LinedList"/>
    <dgm:cxn modelId="{7654BA27-3D39-2549-8DA4-1C7A5CBB6A09}" type="presParOf" srcId="{C9913EFB-0CB1-4F42-8285-9F00ECD45D84}" destId="{52839BA2-9FFD-8147-93B9-3C8EA9328654}" srcOrd="5" destOrd="0" presId="urn:microsoft.com/office/officeart/2008/layout/LinedList"/>
    <dgm:cxn modelId="{ED0B1DD2-0361-804E-80C6-3E93FD1DABFE}" type="presParOf" srcId="{52839BA2-9FFD-8147-93B9-3C8EA9328654}" destId="{48A75D46-CB3F-9A47-A01A-F288F0CE9BEF}" srcOrd="0" destOrd="0" presId="urn:microsoft.com/office/officeart/2008/layout/LinedList"/>
    <dgm:cxn modelId="{F7ABA09B-95FA-074C-B317-05E3FCE94F62}" type="presParOf" srcId="{52839BA2-9FFD-8147-93B9-3C8EA9328654}" destId="{B0BD27D7-5D4D-E540-8FB3-C6299728CF5A}" srcOrd="1" destOrd="0" presId="urn:microsoft.com/office/officeart/2008/layout/LinedList"/>
    <dgm:cxn modelId="{B0DA058B-13B8-1C4D-A2AA-62A442C831D7}" type="presParOf" srcId="{C9913EFB-0CB1-4F42-8285-9F00ECD45D84}" destId="{425D1D1C-50BA-3044-BBD0-B5403FA793BA}" srcOrd="6" destOrd="0" presId="urn:microsoft.com/office/officeart/2008/layout/LinedList"/>
    <dgm:cxn modelId="{9882B929-48AA-3A4A-9A05-8BFE91C725DB}" type="presParOf" srcId="{C9913EFB-0CB1-4F42-8285-9F00ECD45D84}" destId="{D104E7C0-F90B-4446-9A88-E9929B14D969}" srcOrd="7" destOrd="0" presId="urn:microsoft.com/office/officeart/2008/layout/LinedList"/>
    <dgm:cxn modelId="{098B6AC3-BA62-BB40-A059-2F958D15CC6E}" type="presParOf" srcId="{D104E7C0-F90B-4446-9A88-E9929B14D969}" destId="{5B2EB362-FBB1-5A4C-AB6F-B8F87A6E9E45}" srcOrd="0" destOrd="0" presId="urn:microsoft.com/office/officeart/2008/layout/LinedList"/>
    <dgm:cxn modelId="{0DB059D4-2F42-B54B-8F2F-4839AC474A48}" type="presParOf" srcId="{D104E7C0-F90B-4446-9A88-E9929B14D969}" destId="{5B9108D5-F5BF-BC49-9BA1-891B29600FD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D271729-B604-4533-915A-B92CCB42EB19}" type="doc">
      <dgm:prSet loTypeId="urn:microsoft.com/office/officeart/2008/layout/LinedList" loCatId="list" qsTypeId="urn:microsoft.com/office/officeart/2005/8/quickstyle/simple1" qsCatId="simple" csTypeId="urn:microsoft.com/office/officeart/2005/8/colors/accent4_2" csCatId="accent4"/>
      <dgm:spPr/>
      <dgm:t>
        <a:bodyPr/>
        <a:lstStyle/>
        <a:p>
          <a:endParaRPr lang="en-US"/>
        </a:p>
      </dgm:t>
    </dgm:pt>
    <dgm:pt modelId="{14A90937-B7C5-4E14-A36F-43A3B5E54222}">
      <dgm:prSet/>
      <dgm:spPr/>
      <dgm:t>
        <a:bodyPr/>
        <a:lstStyle/>
        <a:p>
          <a:r>
            <a:rPr lang="en-US"/>
            <a:t>If something is safe for the most vulnerable, it is safe for everyone.</a:t>
          </a:r>
        </a:p>
      </dgm:t>
    </dgm:pt>
    <dgm:pt modelId="{0305CB73-2569-4294-8169-05AADC329191}" type="parTrans" cxnId="{AB089A12-E372-48CE-A307-B4430897C509}">
      <dgm:prSet/>
      <dgm:spPr/>
      <dgm:t>
        <a:bodyPr/>
        <a:lstStyle/>
        <a:p>
          <a:endParaRPr lang="en-US"/>
        </a:p>
      </dgm:t>
    </dgm:pt>
    <dgm:pt modelId="{7CAF9C8A-7B9F-4419-94CE-8F69C231A423}" type="sibTrans" cxnId="{AB089A12-E372-48CE-A307-B4430897C509}">
      <dgm:prSet/>
      <dgm:spPr/>
      <dgm:t>
        <a:bodyPr/>
        <a:lstStyle/>
        <a:p>
          <a:endParaRPr lang="en-US"/>
        </a:p>
      </dgm:t>
    </dgm:pt>
    <dgm:pt modelId="{69372504-8F18-4A57-BE80-7E74825AE333}">
      <dgm:prSet/>
      <dgm:spPr/>
      <dgm:t>
        <a:bodyPr/>
        <a:lstStyle/>
        <a:p>
          <a:r>
            <a:rPr lang="en-US"/>
            <a:t>The decision to put the child in the centre would be a significant step in a process of conversion to a different way of exercising power in the Church.</a:t>
          </a:r>
        </a:p>
      </dgm:t>
    </dgm:pt>
    <dgm:pt modelId="{09931DD1-5474-469A-AE34-D31B5F837790}" type="parTrans" cxnId="{48422DF4-7F5C-45A2-8D62-3A8D8ACD0C13}">
      <dgm:prSet/>
      <dgm:spPr/>
      <dgm:t>
        <a:bodyPr/>
        <a:lstStyle/>
        <a:p>
          <a:endParaRPr lang="en-US"/>
        </a:p>
      </dgm:t>
    </dgm:pt>
    <dgm:pt modelId="{A87D1CC4-895B-44AF-AAA5-F7E408F9E25F}" type="sibTrans" cxnId="{48422DF4-7F5C-45A2-8D62-3A8D8ACD0C13}">
      <dgm:prSet/>
      <dgm:spPr/>
      <dgm:t>
        <a:bodyPr/>
        <a:lstStyle/>
        <a:p>
          <a:endParaRPr lang="en-US"/>
        </a:p>
      </dgm:t>
    </dgm:pt>
    <dgm:pt modelId="{7C73C610-1106-4CD8-9F0D-E13137467AF4}">
      <dgm:prSet/>
      <dgm:spPr/>
      <dgm:t>
        <a:bodyPr/>
        <a:lstStyle/>
        <a:p>
          <a:r>
            <a:rPr lang="en-US"/>
            <a:t>Our treatment of children is a true reflection of how we treat Christ.</a:t>
          </a:r>
        </a:p>
      </dgm:t>
    </dgm:pt>
    <dgm:pt modelId="{5F259F75-E295-4324-BFA1-E79D206BF7EE}" type="parTrans" cxnId="{0CBD397E-F9B5-4BE2-A214-85AB02E833A0}">
      <dgm:prSet/>
      <dgm:spPr/>
      <dgm:t>
        <a:bodyPr/>
        <a:lstStyle/>
        <a:p>
          <a:endParaRPr lang="en-US"/>
        </a:p>
      </dgm:t>
    </dgm:pt>
    <dgm:pt modelId="{FC7E86FB-DAE6-4101-B8B9-BA3AB593AD7E}" type="sibTrans" cxnId="{0CBD397E-F9B5-4BE2-A214-85AB02E833A0}">
      <dgm:prSet/>
      <dgm:spPr/>
      <dgm:t>
        <a:bodyPr/>
        <a:lstStyle/>
        <a:p>
          <a:endParaRPr lang="en-US"/>
        </a:p>
      </dgm:t>
    </dgm:pt>
    <dgm:pt modelId="{FF2DFF95-2D24-443B-A0F2-032878A96F7A}">
      <dgm:prSet/>
      <dgm:spPr/>
      <dgm:t>
        <a:bodyPr/>
        <a:lstStyle/>
        <a:p>
          <a:r>
            <a:rPr lang="en-US"/>
            <a:t>A theology of safeguarding needs a theology of childhood, a theology of hospitality and a genuinely Christian theology of power.</a:t>
          </a:r>
        </a:p>
      </dgm:t>
    </dgm:pt>
    <dgm:pt modelId="{3D4D9E95-F237-4285-9239-135C49DD181B}" type="parTrans" cxnId="{F1482EDD-0FE3-47E2-BEB0-987410C39024}">
      <dgm:prSet/>
      <dgm:spPr/>
      <dgm:t>
        <a:bodyPr/>
        <a:lstStyle/>
        <a:p>
          <a:endParaRPr lang="en-US"/>
        </a:p>
      </dgm:t>
    </dgm:pt>
    <dgm:pt modelId="{CDDBD971-5849-4230-A264-5CD449D921E3}" type="sibTrans" cxnId="{F1482EDD-0FE3-47E2-BEB0-987410C39024}">
      <dgm:prSet/>
      <dgm:spPr/>
      <dgm:t>
        <a:bodyPr/>
        <a:lstStyle/>
        <a:p>
          <a:endParaRPr lang="en-US"/>
        </a:p>
      </dgm:t>
    </dgm:pt>
    <dgm:pt modelId="{DDE30391-9C8E-A646-B198-47396A753317}" type="pres">
      <dgm:prSet presAssocID="{3D271729-B604-4533-915A-B92CCB42EB19}" presName="vert0" presStyleCnt="0">
        <dgm:presLayoutVars>
          <dgm:dir/>
          <dgm:animOne val="branch"/>
          <dgm:animLvl val="lvl"/>
        </dgm:presLayoutVars>
      </dgm:prSet>
      <dgm:spPr/>
    </dgm:pt>
    <dgm:pt modelId="{D71F0D15-4152-E348-9527-922BA4BF1F76}" type="pres">
      <dgm:prSet presAssocID="{14A90937-B7C5-4E14-A36F-43A3B5E54222}" presName="thickLine" presStyleLbl="alignNode1" presStyleIdx="0" presStyleCnt="4"/>
      <dgm:spPr/>
    </dgm:pt>
    <dgm:pt modelId="{ACA95F9A-B2EF-2F45-84F5-F34A790093E9}" type="pres">
      <dgm:prSet presAssocID="{14A90937-B7C5-4E14-A36F-43A3B5E54222}" presName="horz1" presStyleCnt="0"/>
      <dgm:spPr/>
    </dgm:pt>
    <dgm:pt modelId="{BE53BD57-DF46-6344-8ABA-25D4A2EEE325}" type="pres">
      <dgm:prSet presAssocID="{14A90937-B7C5-4E14-A36F-43A3B5E54222}" presName="tx1" presStyleLbl="revTx" presStyleIdx="0" presStyleCnt="4"/>
      <dgm:spPr/>
    </dgm:pt>
    <dgm:pt modelId="{067C204A-D76B-E24D-8D74-C1D1D4DB49FC}" type="pres">
      <dgm:prSet presAssocID="{14A90937-B7C5-4E14-A36F-43A3B5E54222}" presName="vert1" presStyleCnt="0"/>
      <dgm:spPr/>
    </dgm:pt>
    <dgm:pt modelId="{01EBF670-0743-5040-8C41-9FEBE40F6866}" type="pres">
      <dgm:prSet presAssocID="{69372504-8F18-4A57-BE80-7E74825AE333}" presName="thickLine" presStyleLbl="alignNode1" presStyleIdx="1" presStyleCnt="4"/>
      <dgm:spPr/>
    </dgm:pt>
    <dgm:pt modelId="{C558D17F-EF69-8A47-9398-AD5D975CD661}" type="pres">
      <dgm:prSet presAssocID="{69372504-8F18-4A57-BE80-7E74825AE333}" presName="horz1" presStyleCnt="0"/>
      <dgm:spPr/>
    </dgm:pt>
    <dgm:pt modelId="{874A00F0-9A01-724C-9C9A-D82528ED9278}" type="pres">
      <dgm:prSet presAssocID="{69372504-8F18-4A57-BE80-7E74825AE333}" presName="tx1" presStyleLbl="revTx" presStyleIdx="1" presStyleCnt="4"/>
      <dgm:spPr/>
    </dgm:pt>
    <dgm:pt modelId="{09D46DE0-C89B-F249-B29C-C462FA41EC68}" type="pres">
      <dgm:prSet presAssocID="{69372504-8F18-4A57-BE80-7E74825AE333}" presName="vert1" presStyleCnt="0"/>
      <dgm:spPr/>
    </dgm:pt>
    <dgm:pt modelId="{06C5C112-388E-5B47-8B74-82CBE63A1E06}" type="pres">
      <dgm:prSet presAssocID="{7C73C610-1106-4CD8-9F0D-E13137467AF4}" presName="thickLine" presStyleLbl="alignNode1" presStyleIdx="2" presStyleCnt="4"/>
      <dgm:spPr/>
    </dgm:pt>
    <dgm:pt modelId="{DC91FC22-CDDE-3247-969B-70F0274322FD}" type="pres">
      <dgm:prSet presAssocID="{7C73C610-1106-4CD8-9F0D-E13137467AF4}" presName="horz1" presStyleCnt="0"/>
      <dgm:spPr/>
    </dgm:pt>
    <dgm:pt modelId="{9F4F8A77-CCDC-2247-8D42-11BAB733A60F}" type="pres">
      <dgm:prSet presAssocID="{7C73C610-1106-4CD8-9F0D-E13137467AF4}" presName="tx1" presStyleLbl="revTx" presStyleIdx="2" presStyleCnt="4"/>
      <dgm:spPr/>
    </dgm:pt>
    <dgm:pt modelId="{41BD42A9-7A3C-8B42-BA68-BE6FAC6C90BD}" type="pres">
      <dgm:prSet presAssocID="{7C73C610-1106-4CD8-9F0D-E13137467AF4}" presName="vert1" presStyleCnt="0"/>
      <dgm:spPr/>
    </dgm:pt>
    <dgm:pt modelId="{96A561F4-EE6E-684E-A518-30A0559E3591}" type="pres">
      <dgm:prSet presAssocID="{FF2DFF95-2D24-443B-A0F2-032878A96F7A}" presName="thickLine" presStyleLbl="alignNode1" presStyleIdx="3" presStyleCnt="4"/>
      <dgm:spPr/>
    </dgm:pt>
    <dgm:pt modelId="{D9F937A6-91C0-5645-B2E3-EDBFE5947B8B}" type="pres">
      <dgm:prSet presAssocID="{FF2DFF95-2D24-443B-A0F2-032878A96F7A}" presName="horz1" presStyleCnt="0"/>
      <dgm:spPr/>
    </dgm:pt>
    <dgm:pt modelId="{6A5CD7C2-37B4-0644-8ABF-D1114A249A06}" type="pres">
      <dgm:prSet presAssocID="{FF2DFF95-2D24-443B-A0F2-032878A96F7A}" presName="tx1" presStyleLbl="revTx" presStyleIdx="3" presStyleCnt="4"/>
      <dgm:spPr/>
    </dgm:pt>
    <dgm:pt modelId="{D42921D5-86F0-1A49-B8FD-1FB3A2A14B91}" type="pres">
      <dgm:prSet presAssocID="{FF2DFF95-2D24-443B-A0F2-032878A96F7A}" presName="vert1" presStyleCnt="0"/>
      <dgm:spPr/>
    </dgm:pt>
  </dgm:ptLst>
  <dgm:cxnLst>
    <dgm:cxn modelId="{AB089A12-E372-48CE-A307-B4430897C509}" srcId="{3D271729-B604-4533-915A-B92CCB42EB19}" destId="{14A90937-B7C5-4E14-A36F-43A3B5E54222}" srcOrd="0" destOrd="0" parTransId="{0305CB73-2569-4294-8169-05AADC329191}" sibTransId="{7CAF9C8A-7B9F-4419-94CE-8F69C231A423}"/>
    <dgm:cxn modelId="{0CBD397E-F9B5-4BE2-A214-85AB02E833A0}" srcId="{3D271729-B604-4533-915A-B92CCB42EB19}" destId="{7C73C610-1106-4CD8-9F0D-E13137467AF4}" srcOrd="2" destOrd="0" parTransId="{5F259F75-E295-4324-BFA1-E79D206BF7EE}" sibTransId="{FC7E86FB-DAE6-4101-B8B9-BA3AB593AD7E}"/>
    <dgm:cxn modelId="{A4C292CE-BB7D-DF4C-92CF-44435ADEDB78}" type="presOf" srcId="{69372504-8F18-4A57-BE80-7E74825AE333}" destId="{874A00F0-9A01-724C-9C9A-D82528ED9278}" srcOrd="0" destOrd="0" presId="urn:microsoft.com/office/officeart/2008/layout/LinedList"/>
    <dgm:cxn modelId="{E6D59ED7-FC60-4D41-BB70-9D56716F7961}" type="presOf" srcId="{14A90937-B7C5-4E14-A36F-43A3B5E54222}" destId="{BE53BD57-DF46-6344-8ABA-25D4A2EEE325}" srcOrd="0" destOrd="0" presId="urn:microsoft.com/office/officeart/2008/layout/LinedList"/>
    <dgm:cxn modelId="{F1482EDD-0FE3-47E2-BEB0-987410C39024}" srcId="{3D271729-B604-4533-915A-B92CCB42EB19}" destId="{FF2DFF95-2D24-443B-A0F2-032878A96F7A}" srcOrd="3" destOrd="0" parTransId="{3D4D9E95-F237-4285-9239-135C49DD181B}" sibTransId="{CDDBD971-5849-4230-A264-5CD449D921E3}"/>
    <dgm:cxn modelId="{03C253E6-3793-3946-8679-10694C5FAFD1}" type="presOf" srcId="{7C73C610-1106-4CD8-9F0D-E13137467AF4}" destId="{9F4F8A77-CCDC-2247-8D42-11BAB733A60F}" srcOrd="0" destOrd="0" presId="urn:microsoft.com/office/officeart/2008/layout/LinedList"/>
    <dgm:cxn modelId="{D1C96BE8-59C1-5242-B44A-514B47D01807}" type="presOf" srcId="{3D271729-B604-4533-915A-B92CCB42EB19}" destId="{DDE30391-9C8E-A646-B198-47396A753317}" srcOrd="0" destOrd="0" presId="urn:microsoft.com/office/officeart/2008/layout/LinedList"/>
    <dgm:cxn modelId="{604A01EF-CD5F-B24F-8858-01D49B7FDA2B}" type="presOf" srcId="{FF2DFF95-2D24-443B-A0F2-032878A96F7A}" destId="{6A5CD7C2-37B4-0644-8ABF-D1114A249A06}" srcOrd="0" destOrd="0" presId="urn:microsoft.com/office/officeart/2008/layout/LinedList"/>
    <dgm:cxn modelId="{48422DF4-7F5C-45A2-8D62-3A8D8ACD0C13}" srcId="{3D271729-B604-4533-915A-B92CCB42EB19}" destId="{69372504-8F18-4A57-BE80-7E74825AE333}" srcOrd="1" destOrd="0" parTransId="{09931DD1-5474-469A-AE34-D31B5F837790}" sibTransId="{A87D1CC4-895B-44AF-AAA5-F7E408F9E25F}"/>
    <dgm:cxn modelId="{21E62C59-FE76-5F47-8303-572458E9718F}" type="presParOf" srcId="{DDE30391-9C8E-A646-B198-47396A753317}" destId="{D71F0D15-4152-E348-9527-922BA4BF1F76}" srcOrd="0" destOrd="0" presId="urn:microsoft.com/office/officeart/2008/layout/LinedList"/>
    <dgm:cxn modelId="{DB209595-ED00-EB41-AF1F-58BA9F85D6BE}" type="presParOf" srcId="{DDE30391-9C8E-A646-B198-47396A753317}" destId="{ACA95F9A-B2EF-2F45-84F5-F34A790093E9}" srcOrd="1" destOrd="0" presId="urn:microsoft.com/office/officeart/2008/layout/LinedList"/>
    <dgm:cxn modelId="{E9BFE5B6-ACA4-D342-A590-10CFB0BA8EE5}" type="presParOf" srcId="{ACA95F9A-B2EF-2F45-84F5-F34A790093E9}" destId="{BE53BD57-DF46-6344-8ABA-25D4A2EEE325}" srcOrd="0" destOrd="0" presId="urn:microsoft.com/office/officeart/2008/layout/LinedList"/>
    <dgm:cxn modelId="{E2ED24CB-2927-F346-9E7F-A03F24BAE9E6}" type="presParOf" srcId="{ACA95F9A-B2EF-2F45-84F5-F34A790093E9}" destId="{067C204A-D76B-E24D-8D74-C1D1D4DB49FC}" srcOrd="1" destOrd="0" presId="urn:microsoft.com/office/officeart/2008/layout/LinedList"/>
    <dgm:cxn modelId="{58171BA2-52C0-E449-8830-F7A2217335BF}" type="presParOf" srcId="{DDE30391-9C8E-A646-B198-47396A753317}" destId="{01EBF670-0743-5040-8C41-9FEBE40F6866}" srcOrd="2" destOrd="0" presId="urn:microsoft.com/office/officeart/2008/layout/LinedList"/>
    <dgm:cxn modelId="{F990114B-2236-E640-BE6C-EB1E5C81599F}" type="presParOf" srcId="{DDE30391-9C8E-A646-B198-47396A753317}" destId="{C558D17F-EF69-8A47-9398-AD5D975CD661}" srcOrd="3" destOrd="0" presId="urn:microsoft.com/office/officeart/2008/layout/LinedList"/>
    <dgm:cxn modelId="{B66F42D3-3CF9-594F-AF2E-F70C2C77A1C2}" type="presParOf" srcId="{C558D17F-EF69-8A47-9398-AD5D975CD661}" destId="{874A00F0-9A01-724C-9C9A-D82528ED9278}" srcOrd="0" destOrd="0" presId="urn:microsoft.com/office/officeart/2008/layout/LinedList"/>
    <dgm:cxn modelId="{B3E9BEBD-6D90-5840-8816-362909640836}" type="presParOf" srcId="{C558D17F-EF69-8A47-9398-AD5D975CD661}" destId="{09D46DE0-C89B-F249-B29C-C462FA41EC68}" srcOrd="1" destOrd="0" presId="urn:microsoft.com/office/officeart/2008/layout/LinedList"/>
    <dgm:cxn modelId="{DEEB5DDB-2334-4940-9D0E-EA945FCB74E3}" type="presParOf" srcId="{DDE30391-9C8E-A646-B198-47396A753317}" destId="{06C5C112-388E-5B47-8B74-82CBE63A1E06}" srcOrd="4" destOrd="0" presId="urn:microsoft.com/office/officeart/2008/layout/LinedList"/>
    <dgm:cxn modelId="{626EA29B-7E63-7048-B205-707107CB4D59}" type="presParOf" srcId="{DDE30391-9C8E-A646-B198-47396A753317}" destId="{DC91FC22-CDDE-3247-969B-70F0274322FD}" srcOrd="5" destOrd="0" presId="urn:microsoft.com/office/officeart/2008/layout/LinedList"/>
    <dgm:cxn modelId="{773E0AFC-D0F6-5C4C-A731-65892C60F376}" type="presParOf" srcId="{DC91FC22-CDDE-3247-969B-70F0274322FD}" destId="{9F4F8A77-CCDC-2247-8D42-11BAB733A60F}" srcOrd="0" destOrd="0" presId="urn:microsoft.com/office/officeart/2008/layout/LinedList"/>
    <dgm:cxn modelId="{4B7E0DD6-1A2D-B345-86EB-D122D95AFB43}" type="presParOf" srcId="{DC91FC22-CDDE-3247-969B-70F0274322FD}" destId="{41BD42A9-7A3C-8B42-BA68-BE6FAC6C90BD}" srcOrd="1" destOrd="0" presId="urn:microsoft.com/office/officeart/2008/layout/LinedList"/>
    <dgm:cxn modelId="{69D23F57-7601-E84B-8F83-8CB2F31134C0}" type="presParOf" srcId="{DDE30391-9C8E-A646-B198-47396A753317}" destId="{96A561F4-EE6E-684E-A518-30A0559E3591}" srcOrd="6" destOrd="0" presId="urn:microsoft.com/office/officeart/2008/layout/LinedList"/>
    <dgm:cxn modelId="{C4C46CD7-DFAC-0046-AD9B-71423E91744A}" type="presParOf" srcId="{DDE30391-9C8E-A646-B198-47396A753317}" destId="{D9F937A6-91C0-5645-B2E3-EDBFE5947B8B}" srcOrd="7" destOrd="0" presId="urn:microsoft.com/office/officeart/2008/layout/LinedList"/>
    <dgm:cxn modelId="{FC1561C8-492B-BD45-8E13-CD561837D534}" type="presParOf" srcId="{D9F937A6-91C0-5645-B2E3-EDBFE5947B8B}" destId="{6A5CD7C2-37B4-0644-8ABF-D1114A249A06}" srcOrd="0" destOrd="0" presId="urn:microsoft.com/office/officeart/2008/layout/LinedList"/>
    <dgm:cxn modelId="{73DB65CC-15FE-4A49-9882-0E2C680A275A}" type="presParOf" srcId="{D9F937A6-91C0-5645-B2E3-EDBFE5947B8B}" destId="{D42921D5-86F0-1A49-B8FD-1FB3A2A14B9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E803B1A-0010-4919-B3DB-D6A1A9755298}"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FA21C139-D7E5-4E6B-8F5D-2ECAAF2B2A93}">
      <dgm:prSet/>
      <dgm:spPr/>
      <dgm:t>
        <a:bodyPr/>
        <a:lstStyle/>
        <a:p>
          <a:r>
            <a:rPr lang="en-US" dirty="0"/>
            <a:t>Missionary Spirit - Evangelization</a:t>
          </a:r>
        </a:p>
      </dgm:t>
    </dgm:pt>
    <dgm:pt modelId="{E54047A3-7F3C-44C4-85F0-3909CAE42A71}" type="parTrans" cxnId="{236CBDD5-BC55-4064-BE3C-CABA4DB043F7}">
      <dgm:prSet/>
      <dgm:spPr/>
      <dgm:t>
        <a:bodyPr/>
        <a:lstStyle/>
        <a:p>
          <a:endParaRPr lang="en-US"/>
        </a:p>
      </dgm:t>
    </dgm:pt>
    <dgm:pt modelId="{CAFF6981-8877-4A37-84E6-443DA483F8B3}" type="sibTrans" cxnId="{236CBDD5-BC55-4064-BE3C-CABA4DB043F7}">
      <dgm:prSet/>
      <dgm:spPr/>
      <dgm:t>
        <a:bodyPr/>
        <a:lstStyle/>
        <a:p>
          <a:endParaRPr lang="en-US"/>
        </a:p>
      </dgm:t>
    </dgm:pt>
    <dgm:pt modelId="{45F1728A-3F30-44A3-80B5-B2F5CC8915A8}">
      <dgm:prSet/>
      <dgm:spPr/>
      <dgm:t>
        <a:bodyPr/>
        <a:lstStyle/>
        <a:p>
          <a:r>
            <a:rPr lang="en-US" dirty="0"/>
            <a:t>Service to the Holy Father and the Local Church</a:t>
          </a:r>
        </a:p>
      </dgm:t>
    </dgm:pt>
    <dgm:pt modelId="{CC0357E7-9F19-4648-BF23-6586B2684CFC}" type="parTrans" cxnId="{16EACD02-2220-4C1B-B27F-C9E0449F3152}">
      <dgm:prSet/>
      <dgm:spPr/>
      <dgm:t>
        <a:bodyPr/>
        <a:lstStyle/>
        <a:p>
          <a:endParaRPr lang="en-US"/>
        </a:p>
      </dgm:t>
    </dgm:pt>
    <dgm:pt modelId="{BF3C6B90-CAD8-41D1-94AD-58A3B10C2A12}" type="sibTrans" cxnId="{16EACD02-2220-4C1B-B27F-C9E0449F3152}">
      <dgm:prSet/>
      <dgm:spPr/>
      <dgm:t>
        <a:bodyPr/>
        <a:lstStyle/>
        <a:p>
          <a:endParaRPr lang="en-US"/>
        </a:p>
      </dgm:t>
    </dgm:pt>
    <dgm:pt modelId="{F01321FA-52C6-4739-A439-B385ADD3EF6E}">
      <dgm:prSet/>
      <dgm:spPr/>
      <dgm:t>
        <a:bodyPr/>
        <a:lstStyle/>
        <a:p>
          <a:r>
            <a:rPr lang="en-US" dirty="0" err="1"/>
            <a:t>Synodality</a:t>
          </a:r>
          <a:r>
            <a:rPr lang="en-US" dirty="0"/>
            <a:t> manifests itself in how we operate </a:t>
          </a:r>
        </a:p>
      </dgm:t>
    </dgm:pt>
    <dgm:pt modelId="{7C45C32A-BBBE-486C-8530-17568CD0FB4F}" type="parTrans" cxnId="{92B20266-CA04-41F3-8BE5-260DBE0E420E}">
      <dgm:prSet/>
      <dgm:spPr/>
      <dgm:t>
        <a:bodyPr/>
        <a:lstStyle/>
        <a:p>
          <a:endParaRPr lang="en-US"/>
        </a:p>
      </dgm:t>
    </dgm:pt>
    <dgm:pt modelId="{5B7E44AD-474C-400E-9171-DFAB2230C927}" type="sibTrans" cxnId="{92B20266-CA04-41F3-8BE5-260DBE0E420E}">
      <dgm:prSet/>
      <dgm:spPr/>
      <dgm:t>
        <a:bodyPr/>
        <a:lstStyle/>
        <a:p>
          <a:endParaRPr lang="en-US"/>
        </a:p>
      </dgm:t>
    </dgm:pt>
    <dgm:pt modelId="{5E44B922-4253-4EEE-88B5-23EBF52A21AB}">
      <dgm:prSet/>
      <dgm:spPr/>
      <dgm:t>
        <a:bodyPr/>
        <a:lstStyle/>
        <a:p>
          <a:r>
            <a:rPr lang="en-US" dirty="0"/>
            <a:t>decision making and decision taking among </a:t>
          </a:r>
          <a:r>
            <a:rPr lang="en-US" dirty="0" err="1"/>
            <a:t>dicasteries</a:t>
          </a:r>
          <a:endParaRPr lang="en-US" dirty="0"/>
        </a:p>
      </dgm:t>
    </dgm:pt>
    <dgm:pt modelId="{6BE86249-0D88-43C4-AAAD-A18ACAF244D6}" type="parTrans" cxnId="{0ECF685F-A3ED-422C-AAF7-561DE7F8854C}">
      <dgm:prSet/>
      <dgm:spPr/>
      <dgm:t>
        <a:bodyPr/>
        <a:lstStyle/>
        <a:p>
          <a:endParaRPr lang="en-US"/>
        </a:p>
      </dgm:t>
    </dgm:pt>
    <dgm:pt modelId="{55B4FB2F-BABE-4348-8F95-2BC02976CD70}" type="sibTrans" cxnId="{0ECF685F-A3ED-422C-AAF7-561DE7F8854C}">
      <dgm:prSet/>
      <dgm:spPr/>
      <dgm:t>
        <a:bodyPr/>
        <a:lstStyle/>
        <a:p>
          <a:endParaRPr lang="en-US"/>
        </a:p>
      </dgm:t>
    </dgm:pt>
    <dgm:pt modelId="{DCE253AD-F39C-4F18-A3E0-43599FDCD12F}">
      <dgm:prSet/>
      <dgm:spPr/>
      <dgm:t>
        <a:bodyPr/>
        <a:lstStyle/>
        <a:p>
          <a:r>
            <a:rPr lang="en-US" dirty="0"/>
            <a:t>mutual listening</a:t>
          </a:r>
        </a:p>
      </dgm:t>
    </dgm:pt>
    <dgm:pt modelId="{CB0EC404-533B-498B-975E-8B77508E861F}" type="parTrans" cxnId="{80757991-5AA2-43EC-AFBD-BED9DE0B26A2}">
      <dgm:prSet/>
      <dgm:spPr/>
      <dgm:t>
        <a:bodyPr/>
        <a:lstStyle/>
        <a:p>
          <a:endParaRPr lang="en-US"/>
        </a:p>
      </dgm:t>
    </dgm:pt>
    <dgm:pt modelId="{0D43AFB2-2E44-4D12-9B52-A4B9A9FC22B8}" type="sibTrans" cxnId="{80757991-5AA2-43EC-AFBD-BED9DE0B26A2}">
      <dgm:prSet/>
      <dgm:spPr/>
      <dgm:t>
        <a:bodyPr/>
        <a:lstStyle/>
        <a:p>
          <a:endParaRPr lang="en-US"/>
        </a:p>
      </dgm:t>
    </dgm:pt>
    <dgm:pt modelId="{4EB77DC6-7FF2-458C-AD0E-2625417533D1}">
      <dgm:prSet/>
      <dgm:spPr/>
      <dgm:t>
        <a:bodyPr/>
        <a:lstStyle/>
        <a:p>
          <a:r>
            <a:rPr lang="en-US" dirty="0"/>
            <a:t>Curia and Synod available to HF and the local church</a:t>
          </a:r>
        </a:p>
      </dgm:t>
    </dgm:pt>
    <dgm:pt modelId="{FC20AEDB-3FE6-48B2-8ABD-818BFB40E8F5}" type="parTrans" cxnId="{99DEEEF4-212B-4431-B8AE-3712D0DB9C92}">
      <dgm:prSet/>
      <dgm:spPr/>
      <dgm:t>
        <a:bodyPr/>
        <a:lstStyle/>
        <a:p>
          <a:endParaRPr lang="en-US"/>
        </a:p>
      </dgm:t>
    </dgm:pt>
    <dgm:pt modelId="{9AFA0754-B33D-4339-BA08-47C03BF263B9}" type="sibTrans" cxnId="{99DEEEF4-212B-4431-B8AE-3712D0DB9C92}">
      <dgm:prSet/>
      <dgm:spPr/>
      <dgm:t>
        <a:bodyPr/>
        <a:lstStyle/>
        <a:p>
          <a:endParaRPr lang="en-US"/>
        </a:p>
      </dgm:t>
    </dgm:pt>
    <dgm:pt modelId="{9F952190-D123-4460-A1CF-FDEE733AB4D6}">
      <dgm:prSet/>
      <dgm:spPr/>
      <dgm:t>
        <a:bodyPr/>
        <a:lstStyle/>
        <a:p>
          <a:r>
            <a:rPr lang="en-US" dirty="0"/>
            <a:t>Responsibility for Communio</a:t>
          </a:r>
        </a:p>
      </dgm:t>
    </dgm:pt>
    <dgm:pt modelId="{8D9F67C0-7414-4BAD-B5CA-28A91013E9AF}" type="parTrans" cxnId="{CEF198B7-3107-4790-8483-71C26E6400AD}">
      <dgm:prSet/>
      <dgm:spPr/>
      <dgm:t>
        <a:bodyPr/>
        <a:lstStyle/>
        <a:p>
          <a:endParaRPr lang="en-US"/>
        </a:p>
      </dgm:t>
    </dgm:pt>
    <dgm:pt modelId="{17487F2B-32DD-4D42-B220-7F9EB4712D55}" type="sibTrans" cxnId="{CEF198B7-3107-4790-8483-71C26E6400AD}">
      <dgm:prSet/>
      <dgm:spPr/>
      <dgm:t>
        <a:bodyPr/>
        <a:lstStyle/>
        <a:p>
          <a:endParaRPr lang="en-US"/>
        </a:p>
      </dgm:t>
    </dgm:pt>
    <dgm:pt modelId="{5DDBFF73-3BD7-47D6-A167-663CF2A3A3A8}">
      <dgm:prSet/>
      <dgm:spPr/>
      <dgm:t>
        <a:bodyPr/>
        <a:lstStyle/>
        <a:p>
          <a:r>
            <a:rPr lang="en-US" dirty="0"/>
            <a:t>Healthy decentralization</a:t>
          </a:r>
        </a:p>
      </dgm:t>
    </dgm:pt>
    <dgm:pt modelId="{F93FDC19-B131-4869-835A-922FA3507A50}" type="parTrans" cxnId="{DE2D114A-5BCD-4DCF-9591-C564833F89B2}">
      <dgm:prSet/>
      <dgm:spPr/>
      <dgm:t>
        <a:bodyPr/>
        <a:lstStyle/>
        <a:p>
          <a:endParaRPr lang="en-US"/>
        </a:p>
      </dgm:t>
    </dgm:pt>
    <dgm:pt modelId="{54E36509-1EFD-4234-94F0-D85D7B9CA182}" type="sibTrans" cxnId="{DE2D114A-5BCD-4DCF-9591-C564833F89B2}">
      <dgm:prSet/>
      <dgm:spPr/>
      <dgm:t>
        <a:bodyPr/>
        <a:lstStyle/>
        <a:p>
          <a:endParaRPr lang="en-US"/>
        </a:p>
      </dgm:t>
    </dgm:pt>
    <dgm:pt modelId="{D7478667-365B-475C-BE1B-A999C5AF8CAE}">
      <dgm:prSet/>
      <dgm:spPr/>
      <dgm:t>
        <a:bodyPr/>
        <a:lstStyle/>
        <a:p>
          <a:r>
            <a:rPr lang="en-US" dirty="0"/>
            <a:t>Promoting effectiveness across units</a:t>
          </a:r>
        </a:p>
      </dgm:t>
    </dgm:pt>
    <dgm:pt modelId="{B927B569-F795-4084-8F1C-E9EF28BB7FD4}" type="parTrans" cxnId="{D12B97DF-DEA5-4BA9-8B28-2504E1D10CE6}">
      <dgm:prSet/>
      <dgm:spPr/>
      <dgm:t>
        <a:bodyPr/>
        <a:lstStyle/>
        <a:p>
          <a:endParaRPr lang="en-US"/>
        </a:p>
      </dgm:t>
    </dgm:pt>
    <dgm:pt modelId="{9F99B7F8-CEF0-4EED-919E-6E9B8EC7A012}" type="sibTrans" cxnId="{D12B97DF-DEA5-4BA9-8B28-2504E1D10CE6}">
      <dgm:prSet/>
      <dgm:spPr/>
      <dgm:t>
        <a:bodyPr/>
        <a:lstStyle/>
        <a:p>
          <a:endParaRPr lang="en-US"/>
        </a:p>
      </dgm:t>
    </dgm:pt>
    <dgm:pt modelId="{15EF7935-3EBD-40B6-A851-08A0D6802C0E}">
      <dgm:prSet/>
      <dgm:spPr/>
      <dgm:t>
        <a:bodyPr/>
        <a:lstStyle/>
        <a:p>
          <a:r>
            <a:rPr lang="en-US" dirty="0"/>
            <a:t>Enhanced role of Ep Conferences</a:t>
          </a:r>
        </a:p>
      </dgm:t>
    </dgm:pt>
    <dgm:pt modelId="{EAC47EB5-230A-4163-980F-C95336A0CCC0}" type="parTrans" cxnId="{230BA65F-E3E8-405B-9591-AD975D0B4672}">
      <dgm:prSet/>
      <dgm:spPr/>
      <dgm:t>
        <a:bodyPr/>
        <a:lstStyle/>
        <a:p>
          <a:endParaRPr lang="en-US"/>
        </a:p>
      </dgm:t>
    </dgm:pt>
    <dgm:pt modelId="{E08769D9-B86C-446E-84C8-67DC02EC03E6}" type="sibTrans" cxnId="{230BA65F-E3E8-405B-9591-AD975D0B4672}">
      <dgm:prSet/>
      <dgm:spPr/>
      <dgm:t>
        <a:bodyPr/>
        <a:lstStyle/>
        <a:p>
          <a:endParaRPr lang="en-US"/>
        </a:p>
      </dgm:t>
    </dgm:pt>
    <dgm:pt modelId="{4783B876-F038-F240-8381-F2095A2439C9}">
      <dgm:prSet/>
      <dgm:spPr/>
      <dgm:t>
        <a:bodyPr/>
        <a:lstStyle/>
        <a:p>
          <a:r>
            <a:rPr lang="en-US" dirty="0"/>
            <a:t>Appropriate subsidiarity</a:t>
          </a:r>
        </a:p>
      </dgm:t>
    </dgm:pt>
    <dgm:pt modelId="{F825EEE5-64B8-E446-BBF0-DBDD3FE15466}" type="parTrans" cxnId="{39468A4D-1FC9-E242-A914-9CC7780E6E2D}">
      <dgm:prSet/>
      <dgm:spPr/>
      <dgm:t>
        <a:bodyPr/>
        <a:lstStyle/>
        <a:p>
          <a:endParaRPr lang="en-US"/>
        </a:p>
      </dgm:t>
    </dgm:pt>
    <dgm:pt modelId="{C9B65DB5-F449-1E4C-AC71-2BB0509F1790}" type="sibTrans" cxnId="{39468A4D-1FC9-E242-A914-9CC7780E6E2D}">
      <dgm:prSet/>
      <dgm:spPr/>
      <dgm:t>
        <a:bodyPr/>
        <a:lstStyle/>
        <a:p>
          <a:endParaRPr lang="en-US"/>
        </a:p>
      </dgm:t>
    </dgm:pt>
    <dgm:pt modelId="{D33AAB61-58D8-4349-B881-25A1438F6EE4}">
      <dgm:prSet/>
      <dgm:spPr/>
      <dgm:t>
        <a:bodyPr/>
        <a:lstStyle/>
        <a:p>
          <a:r>
            <a:rPr lang="en-US" dirty="0"/>
            <a:t>Participation</a:t>
          </a:r>
        </a:p>
      </dgm:t>
    </dgm:pt>
    <dgm:pt modelId="{C592AD1C-7DBD-DC4A-8A5A-183739920519}" type="parTrans" cxnId="{F55F0E4E-BE58-A046-BA69-47B61BA3A11B}">
      <dgm:prSet/>
      <dgm:spPr/>
      <dgm:t>
        <a:bodyPr/>
        <a:lstStyle/>
        <a:p>
          <a:endParaRPr lang="en-US"/>
        </a:p>
      </dgm:t>
    </dgm:pt>
    <dgm:pt modelId="{FD28B07E-37A9-F04F-947D-4846498059E9}" type="sibTrans" cxnId="{F55F0E4E-BE58-A046-BA69-47B61BA3A11B}">
      <dgm:prSet/>
      <dgm:spPr/>
      <dgm:t>
        <a:bodyPr/>
        <a:lstStyle/>
        <a:p>
          <a:endParaRPr lang="en-US"/>
        </a:p>
      </dgm:t>
    </dgm:pt>
    <dgm:pt modelId="{EA4EFE5A-0E8B-6F43-A8B7-26A307621391}">
      <dgm:prSet/>
      <dgm:spPr/>
      <dgm:t>
        <a:bodyPr/>
        <a:lstStyle/>
        <a:p>
          <a:r>
            <a:rPr lang="en-US" dirty="0"/>
            <a:t>Engagement with local church structures</a:t>
          </a:r>
        </a:p>
      </dgm:t>
    </dgm:pt>
    <dgm:pt modelId="{12599DC9-4BED-1D4A-A2F3-7EFF4F2807CF}" type="parTrans" cxnId="{23DDC321-5D71-1444-80FE-6D67ADEEE7B4}">
      <dgm:prSet/>
      <dgm:spPr/>
      <dgm:t>
        <a:bodyPr/>
        <a:lstStyle/>
        <a:p>
          <a:endParaRPr lang="en-US"/>
        </a:p>
      </dgm:t>
    </dgm:pt>
    <dgm:pt modelId="{397D7506-0513-294E-9B3F-315A6CB63751}" type="sibTrans" cxnId="{23DDC321-5D71-1444-80FE-6D67ADEEE7B4}">
      <dgm:prSet/>
      <dgm:spPr/>
      <dgm:t>
        <a:bodyPr/>
        <a:lstStyle/>
        <a:p>
          <a:endParaRPr lang="en-US"/>
        </a:p>
      </dgm:t>
    </dgm:pt>
    <dgm:pt modelId="{931E24BA-EB3E-6043-B17E-D166192AC35C}">
      <dgm:prSet/>
      <dgm:spPr/>
      <dgm:t>
        <a:bodyPr/>
        <a:lstStyle/>
        <a:p>
          <a:r>
            <a:rPr lang="en-US" dirty="0"/>
            <a:t>Mark 16:15</a:t>
          </a:r>
        </a:p>
      </dgm:t>
    </dgm:pt>
    <dgm:pt modelId="{EE33E2C1-5E44-DA4E-BD21-CA243C245ED8}" type="parTrans" cxnId="{3D804DB2-9CBC-0940-87E3-C38C49CF2460}">
      <dgm:prSet/>
      <dgm:spPr/>
      <dgm:t>
        <a:bodyPr/>
        <a:lstStyle/>
        <a:p>
          <a:endParaRPr lang="en-US"/>
        </a:p>
      </dgm:t>
    </dgm:pt>
    <dgm:pt modelId="{4251506C-BD2E-694A-B157-10643FAFA39A}" type="sibTrans" cxnId="{3D804DB2-9CBC-0940-87E3-C38C49CF2460}">
      <dgm:prSet/>
      <dgm:spPr/>
      <dgm:t>
        <a:bodyPr/>
        <a:lstStyle/>
        <a:p>
          <a:endParaRPr lang="en-US"/>
        </a:p>
      </dgm:t>
    </dgm:pt>
    <dgm:pt modelId="{9C7DC98E-04D0-554D-85E2-ED77C910AD6C}">
      <dgm:prSet/>
      <dgm:spPr/>
      <dgm:t>
        <a:bodyPr/>
        <a:lstStyle/>
        <a:p>
          <a:r>
            <a:rPr lang="en-US" dirty="0"/>
            <a:t>Regional solutions expressions of communion</a:t>
          </a:r>
        </a:p>
      </dgm:t>
    </dgm:pt>
    <dgm:pt modelId="{A7A9D4CA-D666-F248-8F42-C93067CB879B}" type="parTrans" cxnId="{92160D00-94BE-674E-895C-DE842CE991E4}">
      <dgm:prSet/>
      <dgm:spPr/>
      <dgm:t>
        <a:bodyPr/>
        <a:lstStyle/>
        <a:p>
          <a:endParaRPr lang="en-US"/>
        </a:p>
      </dgm:t>
    </dgm:pt>
    <dgm:pt modelId="{2347EAE7-0B73-3241-8EAA-C5775BD6F24F}" type="sibTrans" cxnId="{92160D00-94BE-674E-895C-DE842CE991E4}">
      <dgm:prSet/>
      <dgm:spPr/>
      <dgm:t>
        <a:bodyPr/>
        <a:lstStyle/>
        <a:p>
          <a:endParaRPr lang="en-US"/>
        </a:p>
      </dgm:t>
    </dgm:pt>
    <dgm:pt modelId="{412D63DD-1A1F-1F49-A3E4-6102C298159F}">
      <dgm:prSet/>
      <dgm:spPr/>
      <dgm:t>
        <a:bodyPr/>
        <a:lstStyle/>
        <a:p>
          <a:r>
            <a:rPr lang="en-US" dirty="0"/>
            <a:t>Enhanced Role of Laity in governance, </a:t>
          </a:r>
          <a:r>
            <a:rPr lang="en-US" dirty="0" err="1"/>
            <a:t>Princ</a:t>
          </a:r>
          <a:r>
            <a:rPr lang="en-US" dirty="0"/>
            <a:t> &amp; Crit. 5</a:t>
          </a:r>
        </a:p>
      </dgm:t>
    </dgm:pt>
    <dgm:pt modelId="{AF5D0D38-1812-E349-8513-E14D48DA78C9}" type="parTrans" cxnId="{7243467C-CCBE-714C-8DD9-6F130246265C}">
      <dgm:prSet/>
      <dgm:spPr/>
    </dgm:pt>
    <dgm:pt modelId="{3A9D020F-4032-B745-8FA3-7993E51D2FB7}" type="sibTrans" cxnId="{7243467C-CCBE-714C-8DD9-6F130246265C}">
      <dgm:prSet/>
      <dgm:spPr/>
    </dgm:pt>
    <dgm:pt modelId="{33796393-DEDB-674B-81CB-7EF44F20F554}" type="pres">
      <dgm:prSet presAssocID="{AE803B1A-0010-4919-B3DB-D6A1A9755298}" presName="linear" presStyleCnt="0">
        <dgm:presLayoutVars>
          <dgm:animLvl val="lvl"/>
          <dgm:resizeHandles val="exact"/>
        </dgm:presLayoutVars>
      </dgm:prSet>
      <dgm:spPr/>
    </dgm:pt>
    <dgm:pt modelId="{A9B86D46-FFB5-464A-84A7-9349574D08E2}" type="pres">
      <dgm:prSet presAssocID="{FA21C139-D7E5-4E6B-8F5D-2ECAAF2B2A93}" presName="parentText" presStyleLbl="node1" presStyleIdx="0" presStyleCnt="6">
        <dgm:presLayoutVars>
          <dgm:chMax val="0"/>
          <dgm:bulletEnabled val="1"/>
        </dgm:presLayoutVars>
      </dgm:prSet>
      <dgm:spPr/>
    </dgm:pt>
    <dgm:pt modelId="{7FAB9708-5DE9-E944-87F2-F82F6A97D07F}" type="pres">
      <dgm:prSet presAssocID="{FA21C139-D7E5-4E6B-8F5D-2ECAAF2B2A93}" presName="childText" presStyleLbl="revTx" presStyleIdx="0" presStyleCnt="4">
        <dgm:presLayoutVars>
          <dgm:bulletEnabled val="1"/>
        </dgm:presLayoutVars>
      </dgm:prSet>
      <dgm:spPr/>
    </dgm:pt>
    <dgm:pt modelId="{D4CDFB65-7487-9B41-A890-A800B67256B9}" type="pres">
      <dgm:prSet presAssocID="{45F1728A-3F30-44A3-80B5-B2F5CC8915A8}" presName="parentText" presStyleLbl="node1" presStyleIdx="1" presStyleCnt="6">
        <dgm:presLayoutVars>
          <dgm:chMax val="0"/>
          <dgm:bulletEnabled val="1"/>
        </dgm:presLayoutVars>
      </dgm:prSet>
      <dgm:spPr/>
    </dgm:pt>
    <dgm:pt modelId="{03772BDD-83AD-A641-8BD8-5528FD65DE76}" type="pres">
      <dgm:prSet presAssocID="{BF3C6B90-CAD8-41D1-94AD-58A3B10C2A12}" presName="spacer" presStyleCnt="0"/>
      <dgm:spPr/>
    </dgm:pt>
    <dgm:pt modelId="{C4196606-416B-7C47-A541-DFEC67CD2CE8}" type="pres">
      <dgm:prSet presAssocID="{F01321FA-52C6-4739-A439-B385ADD3EF6E}" presName="parentText" presStyleLbl="node1" presStyleIdx="2" presStyleCnt="6">
        <dgm:presLayoutVars>
          <dgm:chMax val="0"/>
          <dgm:bulletEnabled val="1"/>
        </dgm:presLayoutVars>
      </dgm:prSet>
      <dgm:spPr/>
    </dgm:pt>
    <dgm:pt modelId="{49B55D49-1B62-4F4E-A8C6-714D0BEBF1E9}" type="pres">
      <dgm:prSet presAssocID="{F01321FA-52C6-4739-A439-B385ADD3EF6E}" presName="childText" presStyleLbl="revTx" presStyleIdx="1" presStyleCnt="4">
        <dgm:presLayoutVars>
          <dgm:bulletEnabled val="1"/>
        </dgm:presLayoutVars>
      </dgm:prSet>
      <dgm:spPr/>
    </dgm:pt>
    <dgm:pt modelId="{994CD64B-62FF-4743-8C6F-0BDDA54C3FE4}" type="pres">
      <dgm:prSet presAssocID="{9F952190-D123-4460-A1CF-FDEE733AB4D6}" presName="parentText" presStyleLbl="node1" presStyleIdx="3" presStyleCnt="6">
        <dgm:presLayoutVars>
          <dgm:chMax val="0"/>
          <dgm:bulletEnabled val="1"/>
        </dgm:presLayoutVars>
      </dgm:prSet>
      <dgm:spPr/>
    </dgm:pt>
    <dgm:pt modelId="{796F3078-E669-7C40-AAB9-888C1434234D}" type="pres">
      <dgm:prSet presAssocID="{9F952190-D123-4460-A1CF-FDEE733AB4D6}" presName="childText" presStyleLbl="revTx" presStyleIdx="2" presStyleCnt="4">
        <dgm:presLayoutVars>
          <dgm:bulletEnabled val="1"/>
        </dgm:presLayoutVars>
      </dgm:prSet>
      <dgm:spPr/>
    </dgm:pt>
    <dgm:pt modelId="{598D2ECD-C175-2947-97E7-CAD5D7D4279B}" type="pres">
      <dgm:prSet presAssocID="{15EF7935-3EBD-40B6-A851-08A0D6802C0E}" presName="parentText" presStyleLbl="node1" presStyleIdx="4" presStyleCnt="6">
        <dgm:presLayoutVars>
          <dgm:chMax val="0"/>
          <dgm:bulletEnabled val="1"/>
        </dgm:presLayoutVars>
      </dgm:prSet>
      <dgm:spPr/>
    </dgm:pt>
    <dgm:pt modelId="{599163AA-2D90-7240-B366-503B7C5E64B6}" type="pres">
      <dgm:prSet presAssocID="{15EF7935-3EBD-40B6-A851-08A0D6802C0E}" presName="childText" presStyleLbl="revTx" presStyleIdx="3" presStyleCnt="4">
        <dgm:presLayoutVars>
          <dgm:bulletEnabled val="1"/>
        </dgm:presLayoutVars>
      </dgm:prSet>
      <dgm:spPr/>
    </dgm:pt>
    <dgm:pt modelId="{BDD875C9-7DE4-6648-ABA4-00ED3A0C2078}" type="pres">
      <dgm:prSet presAssocID="{412D63DD-1A1F-1F49-A3E4-6102C298159F}" presName="parentText" presStyleLbl="node1" presStyleIdx="5" presStyleCnt="6">
        <dgm:presLayoutVars>
          <dgm:chMax val="0"/>
          <dgm:bulletEnabled val="1"/>
        </dgm:presLayoutVars>
      </dgm:prSet>
      <dgm:spPr/>
    </dgm:pt>
  </dgm:ptLst>
  <dgm:cxnLst>
    <dgm:cxn modelId="{92160D00-94BE-674E-895C-DE842CE991E4}" srcId="{15EF7935-3EBD-40B6-A851-08A0D6802C0E}" destId="{9C7DC98E-04D0-554D-85E2-ED77C910AD6C}" srcOrd="0" destOrd="0" parTransId="{A7A9D4CA-D666-F248-8F42-C93067CB879B}" sibTransId="{2347EAE7-0B73-3241-8EAA-C5775BD6F24F}"/>
    <dgm:cxn modelId="{16EACD02-2220-4C1B-B27F-C9E0449F3152}" srcId="{AE803B1A-0010-4919-B3DB-D6A1A9755298}" destId="{45F1728A-3F30-44A3-80B5-B2F5CC8915A8}" srcOrd="1" destOrd="0" parTransId="{CC0357E7-9F19-4648-BF23-6586B2684CFC}" sibTransId="{BF3C6B90-CAD8-41D1-94AD-58A3B10C2A12}"/>
    <dgm:cxn modelId="{C4FD5E08-F2FC-4D44-935B-E43C0CD40BCE}" type="presOf" srcId="{5DDBFF73-3BD7-47D6-A167-663CF2A3A3A8}" destId="{796F3078-E669-7C40-AAB9-888C1434234D}" srcOrd="0" destOrd="0" presId="urn:microsoft.com/office/officeart/2005/8/layout/vList2"/>
    <dgm:cxn modelId="{89DE0912-C860-264A-9DD5-502C28F17293}" type="presOf" srcId="{D33AAB61-58D8-4349-B881-25A1438F6EE4}" destId="{796F3078-E669-7C40-AAB9-888C1434234D}" srcOrd="0" destOrd="2" presId="urn:microsoft.com/office/officeart/2005/8/layout/vList2"/>
    <dgm:cxn modelId="{A4203417-926B-0543-9A91-B30286D93998}" type="presOf" srcId="{5E44B922-4253-4EEE-88B5-23EBF52A21AB}" destId="{49B55D49-1B62-4F4E-A8C6-714D0BEBF1E9}" srcOrd="0" destOrd="0" presId="urn:microsoft.com/office/officeart/2005/8/layout/vList2"/>
    <dgm:cxn modelId="{0EF90121-FAF0-0841-8582-9250C4EA5C09}" type="presOf" srcId="{15EF7935-3EBD-40B6-A851-08A0D6802C0E}" destId="{598D2ECD-C175-2947-97E7-CAD5D7D4279B}" srcOrd="0" destOrd="0" presId="urn:microsoft.com/office/officeart/2005/8/layout/vList2"/>
    <dgm:cxn modelId="{23DDC321-5D71-1444-80FE-6D67ADEEE7B4}" srcId="{F01321FA-52C6-4739-A439-B385ADD3EF6E}" destId="{EA4EFE5A-0E8B-6F43-A8B7-26A307621391}" srcOrd="1" destOrd="0" parTransId="{12599DC9-4BED-1D4A-A2F3-7EFF4F2807CF}" sibTransId="{397D7506-0513-294E-9B3F-315A6CB63751}"/>
    <dgm:cxn modelId="{291CDB27-1655-2945-A26B-C9ABA0684A2B}" type="presOf" srcId="{4EB77DC6-7FF2-458C-AD0E-2625417533D1}" destId="{49B55D49-1B62-4F4E-A8C6-714D0BEBF1E9}" srcOrd="0" destOrd="3" presId="urn:microsoft.com/office/officeart/2005/8/layout/vList2"/>
    <dgm:cxn modelId="{A46BB12C-7122-4B49-9D8F-2A983E37B7F3}" type="presOf" srcId="{AE803B1A-0010-4919-B3DB-D6A1A9755298}" destId="{33796393-DEDB-674B-81CB-7EF44F20F554}" srcOrd="0" destOrd="0" presId="urn:microsoft.com/office/officeart/2005/8/layout/vList2"/>
    <dgm:cxn modelId="{0ECF685F-A3ED-422C-AAF7-561DE7F8854C}" srcId="{F01321FA-52C6-4739-A439-B385ADD3EF6E}" destId="{5E44B922-4253-4EEE-88B5-23EBF52A21AB}" srcOrd="0" destOrd="0" parTransId="{6BE86249-0D88-43C4-AAAD-A18ACAF244D6}" sibTransId="{55B4FB2F-BABE-4348-8F95-2BC02976CD70}"/>
    <dgm:cxn modelId="{230BA65F-E3E8-405B-9591-AD975D0B4672}" srcId="{AE803B1A-0010-4919-B3DB-D6A1A9755298}" destId="{15EF7935-3EBD-40B6-A851-08A0D6802C0E}" srcOrd="4" destOrd="0" parTransId="{EAC47EB5-230A-4163-980F-C95336A0CCC0}" sibTransId="{E08769D9-B86C-446E-84C8-67DC02EC03E6}"/>
    <dgm:cxn modelId="{6039DB41-6DC3-9A4B-AAA5-FFE931DCB6EA}" type="presOf" srcId="{D7478667-365B-475C-BE1B-A999C5AF8CAE}" destId="{796F3078-E669-7C40-AAB9-888C1434234D}" srcOrd="0" destOrd="3" presId="urn:microsoft.com/office/officeart/2005/8/layout/vList2"/>
    <dgm:cxn modelId="{B7C32043-0DFC-5B41-90AC-DAB077CF6EC6}" type="presOf" srcId="{4783B876-F038-F240-8381-F2095A2439C9}" destId="{796F3078-E669-7C40-AAB9-888C1434234D}" srcOrd="0" destOrd="1" presId="urn:microsoft.com/office/officeart/2005/8/layout/vList2"/>
    <dgm:cxn modelId="{92B20266-CA04-41F3-8BE5-260DBE0E420E}" srcId="{AE803B1A-0010-4919-B3DB-D6A1A9755298}" destId="{F01321FA-52C6-4739-A439-B385ADD3EF6E}" srcOrd="2" destOrd="0" parTransId="{7C45C32A-BBBE-486C-8530-17568CD0FB4F}" sibTransId="{5B7E44AD-474C-400E-9171-DFAB2230C927}"/>
    <dgm:cxn modelId="{188C5C69-16EC-2443-91E9-03CDA15D9758}" type="presOf" srcId="{FA21C139-D7E5-4E6B-8F5D-2ECAAF2B2A93}" destId="{A9B86D46-FFB5-464A-84A7-9349574D08E2}" srcOrd="0" destOrd="0" presId="urn:microsoft.com/office/officeart/2005/8/layout/vList2"/>
    <dgm:cxn modelId="{DE2D114A-5BCD-4DCF-9591-C564833F89B2}" srcId="{9F952190-D123-4460-A1CF-FDEE733AB4D6}" destId="{5DDBFF73-3BD7-47D6-A167-663CF2A3A3A8}" srcOrd="0" destOrd="0" parTransId="{F93FDC19-B131-4869-835A-922FA3507A50}" sibTransId="{54E36509-1EFD-4234-94F0-D85D7B9CA182}"/>
    <dgm:cxn modelId="{39468A4D-1FC9-E242-A914-9CC7780E6E2D}" srcId="{9F952190-D123-4460-A1CF-FDEE733AB4D6}" destId="{4783B876-F038-F240-8381-F2095A2439C9}" srcOrd="1" destOrd="0" parTransId="{F825EEE5-64B8-E446-BBF0-DBDD3FE15466}" sibTransId="{C9B65DB5-F449-1E4C-AC71-2BB0509F1790}"/>
    <dgm:cxn modelId="{F55F0E4E-BE58-A046-BA69-47B61BA3A11B}" srcId="{9F952190-D123-4460-A1CF-FDEE733AB4D6}" destId="{D33AAB61-58D8-4349-B881-25A1438F6EE4}" srcOrd="2" destOrd="0" parTransId="{C592AD1C-7DBD-DC4A-8A5A-183739920519}" sibTransId="{FD28B07E-37A9-F04F-947D-4846498059E9}"/>
    <dgm:cxn modelId="{A0872677-8693-C047-8A96-3B5A1A1D859C}" type="presOf" srcId="{DCE253AD-F39C-4F18-A3E0-43599FDCD12F}" destId="{49B55D49-1B62-4F4E-A8C6-714D0BEBF1E9}" srcOrd="0" destOrd="2" presId="urn:microsoft.com/office/officeart/2005/8/layout/vList2"/>
    <dgm:cxn modelId="{7243467C-CCBE-714C-8DD9-6F130246265C}" srcId="{AE803B1A-0010-4919-B3DB-D6A1A9755298}" destId="{412D63DD-1A1F-1F49-A3E4-6102C298159F}" srcOrd="5" destOrd="0" parTransId="{AF5D0D38-1812-E349-8513-E14D48DA78C9}" sibTransId="{3A9D020F-4032-B745-8FA3-7993E51D2FB7}"/>
    <dgm:cxn modelId="{C6D7E67E-BFAE-314C-885D-2C1E81B724B0}" type="presOf" srcId="{412D63DD-1A1F-1F49-A3E4-6102C298159F}" destId="{BDD875C9-7DE4-6648-ABA4-00ED3A0C2078}" srcOrd="0" destOrd="0" presId="urn:microsoft.com/office/officeart/2005/8/layout/vList2"/>
    <dgm:cxn modelId="{80757991-5AA2-43EC-AFBD-BED9DE0B26A2}" srcId="{F01321FA-52C6-4739-A439-B385ADD3EF6E}" destId="{DCE253AD-F39C-4F18-A3E0-43599FDCD12F}" srcOrd="2" destOrd="0" parTransId="{CB0EC404-533B-498B-975E-8B77508E861F}" sibTransId="{0D43AFB2-2E44-4D12-9B52-A4B9A9FC22B8}"/>
    <dgm:cxn modelId="{5734839B-0CC2-AE4B-9C08-6B891454022E}" type="presOf" srcId="{9F952190-D123-4460-A1CF-FDEE733AB4D6}" destId="{994CD64B-62FF-4743-8C6F-0BDDA54C3FE4}" srcOrd="0" destOrd="0" presId="urn:microsoft.com/office/officeart/2005/8/layout/vList2"/>
    <dgm:cxn modelId="{EBF329A6-BF4F-DB44-BE9A-51FD7D7E6A8D}" type="presOf" srcId="{EA4EFE5A-0E8B-6F43-A8B7-26A307621391}" destId="{49B55D49-1B62-4F4E-A8C6-714D0BEBF1E9}" srcOrd="0" destOrd="1" presId="urn:microsoft.com/office/officeart/2005/8/layout/vList2"/>
    <dgm:cxn modelId="{3D804DB2-9CBC-0940-87E3-C38C49CF2460}" srcId="{FA21C139-D7E5-4E6B-8F5D-2ECAAF2B2A93}" destId="{931E24BA-EB3E-6043-B17E-D166192AC35C}" srcOrd="0" destOrd="0" parTransId="{EE33E2C1-5E44-DA4E-BD21-CA243C245ED8}" sibTransId="{4251506C-BD2E-694A-B157-10643FAFA39A}"/>
    <dgm:cxn modelId="{CEF198B7-3107-4790-8483-71C26E6400AD}" srcId="{AE803B1A-0010-4919-B3DB-D6A1A9755298}" destId="{9F952190-D123-4460-A1CF-FDEE733AB4D6}" srcOrd="3" destOrd="0" parTransId="{8D9F67C0-7414-4BAD-B5CA-28A91013E9AF}" sibTransId="{17487F2B-32DD-4D42-B220-7F9EB4712D55}"/>
    <dgm:cxn modelId="{0029E3CB-70EB-DC4F-BBC8-9D405D1D4F14}" type="presOf" srcId="{931E24BA-EB3E-6043-B17E-D166192AC35C}" destId="{7FAB9708-5DE9-E944-87F2-F82F6A97D07F}" srcOrd="0" destOrd="0" presId="urn:microsoft.com/office/officeart/2005/8/layout/vList2"/>
    <dgm:cxn modelId="{236CBDD5-BC55-4064-BE3C-CABA4DB043F7}" srcId="{AE803B1A-0010-4919-B3DB-D6A1A9755298}" destId="{FA21C139-D7E5-4E6B-8F5D-2ECAAF2B2A93}" srcOrd="0" destOrd="0" parTransId="{E54047A3-7F3C-44C4-85F0-3909CAE42A71}" sibTransId="{CAFF6981-8877-4A37-84E6-443DA483F8B3}"/>
    <dgm:cxn modelId="{713E16DA-C6D6-8741-9664-A86F311E6E1F}" type="presOf" srcId="{45F1728A-3F30-44A3-80B5-B2F5CC8915A8}" destId="{D4CDFB65-7487-9B41-A890-A800B67256B9}" srcOrd="0" destOrd="0" presId="urn:microsoft.com/office/officeart/2005/8/layout/vList2"/>
    <dgm:cxn modelId="{0F69B8DD-EAAC-2F4F-B6EA-B3B016EC3E58}" type="presOf" srcId="{F01321FA-52C6-4739-A439-B385ADD3EF6E}" destId="{C4196606-416B-7C47-A541-DFEC67CD2CE8}" srcOrd="0" destOrd="0" presId="urn:microsoft.com/office/officeart/2005/8/layout/vList2"/>
    <dgm:cxn modelId="{9A53BDDE-DCBB-8548-B1B3-A996BBC7B404}" type="presOf" srcId="{9C7DC98E-04D0-554D-85E2-ED77C910AD6C}" destId="{599163AA-2D90-7240-B366-503B7C5E64B6}" srcOrd="0" destOrd="0" presId="urn:microsoft.com/office/officeart/2005/8/layout/vList2"/>
    <dgm:cxn modelId="{D12B97DF-DEA5-4BA9-8B28-2504E1D10CE6}" srcId="{9F952190-D123-4460-A1CF-FDEE733AB4D6}" destId="{D7478667-365B-475C-BE1B-A999C5AF8CAE}" srcOrd="3" destOrd="0" parTransId="{B927B569-F795-4084-8F1C-E9EF28BB7FD4}" sibTransId="{9F99B7F8-CEF0-4EED-919E-6E9B8EC7A012}"/>
    <dgm:cxn modelId="{99DEEEF4-212B-4431-B8AE-3712D0DB9C92}" srcId="{F01321FA-52C6-4739-A439-B385ADD3EF6E}" destId="{4EB77DC6-7FF2-458C-AD0E-2625417533D1}" srcOrd="3" destOrd="0" parTransId="{FC20AEDB-3FE6-48B2-8ABD-818BFB40E8F5}" sibTransId="{9AFA0754-B33D-4339-BA08-47C03BF263B9}"/>
    <dgm:cxn modelId="{3A1B4172-EBDF-394E-B351-4CCEFF721100}" type="presParOf" srcId="{33796393-DEDB-674B-81CB-7EF44F20F554}" destId="{A9B86D46-FFB5-464A-84A7-9349574D08E2}" srcOrd="0" destOrd="0" presId="urn:microsoft.com/office/officeart/2005/8/layout/vList2"/>
    <dgm:cxn modelId="{6ED80846-2B1A-424C-8A8A-90837E9DF1E1}" type="presParOf" srcId="{33796393-DEDB-674B-81CB-7EF44F20F554}" destId="{7FAB9708-5DE9-E944-87F2-F82F6A97D07F}" srcOrd="1" destOrd="0" presId="urn:microsoft.com/office/officeart/2005/8/layout/vList2"/>
    <dgm:cxn modelId="{88EA310B-2498-B041-A631-9CB352C028A2}" type="presParOf" srcId="{33796393-DEDB-674B-81CB-7EF44F20F554}" destId="{D4CDFB65-7487-9B41-A890-A800B67256B9}" srcOrd="2" destOrd="0" presId="urn:microsoft.com/office/officeart/2005/8/layout/vList2"/>
    <dgm:cxn modelId="{A91F64E6-36B6-9E43-B539-F4577C313C95}" type="presParOf" srcId="{33796393-DEDB-674B-81CB-7EF44F20F554}" destId="{03772BDD-83AD-A641-8BD8-5528FD65DE76}" srcOrd="3" destOrd="0" presId="urn:microsoft.com/office/officeart/2005/8/layout/vList2"/>
    <dgm:cxn modelId="{AA7A14D2-1910-4E44-AD54-F1F35DBDDA7C}" type="presParOf" srcId="{33796393-DEDB-674B-81CB-7EF44F20F554}" destId="{C4196606-416B-7C47-A541-DFEC67CD2CE8}" srcOrd="4" destOrd="0" presId="urn:microsoft.com/office/officeart/2005/8/layout/vList2"/>
    <dgm:cxn modelId="{F8225DE4-CDD2-2144-B13C-BAF820B4D760}" type="presParOf" srcId="{33796393-DEDB-674B-81CB-7EF44F20F554}" destId="{49B55D49-1B62-4F4E-A8C6-714D0BEBF1E9}" srcOrd="5" destOrd="0" presId="urn:microsoft.com/office/officeart/2005/8/layout/vList2"/>
    <dgm:cxn modelId="{C230F2B4-A2D3-C84A-A180-563A5933D936}" type="presParOf" srcId="{33796393-DEDB-674B-81CB-7EF44F20F554}" destId="{994CD64B-62FF-4743-8C6F-0BDDA54C3FE4}" srcOrd="6" destOrd="0" presId="urn:microsoft.com/office/officeart/2005/8/layout/vList2"/>
    <dgm:cxn modelId="{7B619D09-5EBE-E04E-8DE3-F70BEF283E13}" type="presParOf" srcId="{33796393-DEDB-674B-81CB-7EF44F20F554}" destId="{796F3078-E669-7C40-AAB9-888C1434234D}" srcOrd="7" destOrd="0" presId="urn:microsoft.com/office/officeart/2005/8/layout/vList2"/>
    <dgm:cxn modelId="{9384F2DD-35BC-9245-A498-065D516B7FA1}" type="presParOf" srcId="{33796393-DEDB-674B-81CB-7EF44F20F554}" destId="{598D2ECD-C175-2947-97E7-CAD5D7D4279B}" srcOrd="8" destOrd="0" presId="urn:microsoft.com/office/officeart/2005/8/layout/vList2"/>
    <dgm:cxn modelId="{6748F62E-B586-AC41-BD30-62A531191C86}" type="presParOf" srcId="{33796393-DEDB-674B-81CB-7EF44F20F554}" destId="{599163AA-2D90-7240-B366-503B7C5E64B6}" srcOrd="9" destOrd="0" presId="urn:microsoft.com/office/officeart/2005/8/layout/vList2"/>
    <dgm:cxn modelId="{CD0327A7-ED81-5F47-8C8D-8416ACB434EA}" type="presParOf" srcId="{33796393-DEDB-674B-81CB-7EF44F20F554}" destId="{BDD875C9-7DE4-6648-ABA4-00ED3A0C2078}"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25480E4-CAB3-4820-87A5-CF4B127C4F5D}" type="doc">
      <dgm:prSet loTypeId="urn:microsoft.com/office/officeart/2005/8/layout/list1" loCatId="list" qsTypeId="urn:microsoft.com/office/officeart/2005/8/quickstyle/simple1" qsCatId="simple" csTypeId="urn:microsoft.com/office/officeart/2005/8/colors/accent0_3" csCatId="mainScheme" phldr="1"/>
      <dgm:spPr/>
      <dgm:t>
        <a:bodyPr/>
        <a:lstStyle/>
        <a:p>
          <a:endParaRPr lang="en-US"/>
        </a:p>
      </dgm:t>
    </dgm:pt>
    <dgm:pt modelId="{5382D212-1EAC-45A9-9D71-061C75337A27}">
      <dgm:prSet/>
      <dgm:spPr/>
      <dgm:t>
        <a:bodyPr/>
        <a:lstStyle/>
        <a:p>
          <a:r>
            <a:rPr lang="en-US" i="0" dirty="0"/>
            <a:t>Location</a:t>
          </a:r>
        </a:p>
      </dgm:t>
    </dgm:pt>
    <dgm:pt modelId="{898D3025-E339-4F8A-AD83-B8BFCB00CBCB}" type="parTrans" cxnId="{224EA00B-B20C-4916-82F7-C9F386EC60BC}">
      <dgm:prSet/>
      <dgm:spPr/>
      <dgm:t>
        <a:bodyPr/>
        <a:lstStyle/>
        <a:p>
          <a:endParaRPr lang="en-US"/>
        </a:p>
      </dgm:t>
    </dgm:pt>
    <dgm:pt modelId="{69688FCE-054D-4762-BDC2-2AC1F0E03733}" type="sibTrans" cxnId="{224EA00B-B20C-4916-82F7-C9F386EC60BC}">
      <dgm:prSet/>
      <dgm:spPr/>
      <dgm:t>
        <a:bodyPr/>
        <a:lstStyle/>
        <a:p>
          <a:endParaRPr lang="en-US"/>
        </a:p>
      </dgm:t>
    </dgm:pt>
    <dgm:pt modelId="{8F4C9DC5-34A6-4801-9BED-191517B5A9F8}">
      <dgm:prSet/>
      <dgm:spPr/>
      <dgm:t>
        <a:bodyPr/>
        <a:lstStyle/>
        <a:p>
          <a:r>
            <a:rPr lang="en-US" dirty="0"/>
            <a:t>Mission</a:t>
          </a:r>
        </a:p>
      </dgm:t>
    </dgm:pt>
    <dgm:pt modelId="{20A1CD3A-F8E0-4478-A0B9-33776DD6027A}" type="parTrans" cxnId="{73E634AD-AA97-48E7-9CA0-63BECAB859CB}">
      <dgm:prSet/>
      <dgm:spPr/>
      <dgm:t>
        <a:bodyPr/>
        <a:lstStyle/>
        <a:p>
          <a:endParaRPr lang="en-US"/>
        </a:p>
      </dgm:t>
    </dgm:pt>
    <dgm:pt modelId="{AA6C58CE-49E0-4057-8F9D-E0AC372B4317}" type="sibTrans" cxnId="{73E634AD-AA97-48E7-9CA0-63BECAB859CB}">
      <dgm:prSet/>
      <dgm:spPr/>
      <dgm:t>
        <a:bodyPr/>
        <a:lstStyle/>
        <a:p>
          <a:endParaRPr lang="en-US"/>
        </a:p>
      </dgm:t>
    </dgm:pt>
    <dgm:pt modelId="{795166D0-5A0D-4900-AAD6-A0B81EC89EC6}">
      <dgm:prSet/>
      <dgm:spPr/>
      <dgm:t>
        <a:bodyPr/>
        <a:lstStyle/>
        <a:p>
          <a:r>
            <a:rPr lang="en-US" dirty="0"/>
            <a:t>Governance</a:t>
          </a:r>
        </a:p>
      </dgm:t>
    </dgm:pt>
    <dgm:pt modelId="{A969F18B-9297-46CF-9C20-21762ADED5F4}" type="parTrans" cxnId="{2CF0E472-00C9-40E6-9916-B7C17A5FC97F}">
      <dgm:prSet/>
      <dgm:spPr/>
      <dgm:t>
        <a:bodyPr/>
        <a:lstStyle/>
        <a:p>
          <a:endParaRPr lang="en-US"/>
        </a:p>
      </dgm:t>
    </dgm:pt>
    <dgm:pt modelId="{274A28DC-472D-48B0-93A3-87DA17831B82}" type="sibTrans" cxnId="{2CF0E472-00C9-40E6-9916-B7C17A5FC97F}">
      <dgm:prSet/>
      <dgm:spPr/>
      <dgm:t>
        <a:bodyPr/>
        <a:lstStyle/>
        <a:p>
          <a:endParaRPr lang="en-US"/>
        </a:p>
      </dgm:t>
    </dgm:pt>
    <dgm:pt modelId="{61FF79DE-549F-7347-B3F6-C3CCC9C47AD6}" type="pres">
      <dgm:prSet presAssocID="{725480E4-CAB3-4820-87A5-CF4B127C4F5D}" presName="linear" presStyleCnt="0">
        <dgm:presLayoutVars>
          <dgm:dir/>
          <dgm:animLvl val="lvl"/>
          <dgm:resizeHandles val="exact"/>
        </dgm:presLayoutVars>
      </dgm:prSet>
      <dgm:spPr/>
    </dgm:pt>
    <dgm:pt modelId="{CFE897C7-B1F7-2546-9D22-4361F19D719E}" type="pres">
      <dgm:prSet presAssocID="{5382D212-1EAC-45A9-9D71-061C75337A27}" presName="parentLin" presStyleCnt="0"/>
      <dgm:spPr/>
    </dgm:pt>
    <dgm:pt modelId="{E26D619C-ECA4-AC40-87C7-A50BE935F71A}" type="pres">
      <dgm:prSet presAssocID="{5382D212-1EAC-45A9-9D71-061C75337A27}" presName="parentLeftMargin" presStyleLbl="node1" presStyleIdx="0" presStyleCnt="3"/>
      <dgm:spPr/>
    </dgm:pt>
    <dgm:pt modelId="{2939BF5E-67E6-F544-9B80-A24EE405591B}" type="pres">
      <dgm:prSet presAssocID="{5382D212-1EAC-45A9-9D71-061C75337A27}" presName="parentText" presStyleLbl="node1" presStyleIdx="0" presStyleCnt="3">
        <dgm:presLayoutVars>
          <dgm:chMax val="0"/>
          <dgm:bulletEnabled val="1"/>
        </dgm:presLayoutVars>
      </dgm:prSet>
      <dgm:spPr/>
    </dgm:pt>
    <dgm:pt modelId="{1A83250F-EAC9-7248-8EB8-72C45361FAE8}" type="pres">
      <dgm:prSet presAssocID="{5382D212-1EAC-45A9-9D71-061C75337A27}" presName="negativeSpace" presStyleCnt="0"/>
      <dgm:spPr/>
    </dgm:pt>
    <dgm:pt modelId="{456E6970-7C4D-654E-ADDE-B2BFB09DE13A}" type="pres">
      <dgm:prSet presAssocID="{5382D212-1EAC-45A9-9D71-061C75337A27}" presName="childText" presStyleLbl="conFgAcc1" presStyleIdx="0" presStyleCnt="3">
        <dgm:presLayoutVars>
          <dgm:bulletEnabled val="1"/>
        </dgm:presLayoutVars>
      </dgm:prSet>
      <dgm:spPr/>
    </dgm:pt>
    <dgm:pt modelId="{F6FB04CC-22FE-B848-A417-DC1C416DDB93}" type="pres">
      <dgm:prSet presAssocID="{69688FCE-054D-4762-BDC2-2AC1F0E03733}" presName="spaceBetweenRectangles" presStyleCnt="0"/>
      <dgm:spPr/>
    </dgm:pt>
    <dgm:pt modelId="{E3304905-1EAA-564B-A764-566B11B7F90F}" type="pres">
      <dgm:prSet presAssocID="{8F4C9DC5-34A6-4801-9BED-191517B5A9F8}" presName="parentLin" presStyleCnt="0"/>
      <dgm:spPr/>
    </dgm:pt>
    <dgm:pt modelId="{77B017AE-5AF1-9747-AEDC-C60D83208477}" type="pres">
      <dgm:prSet presAssocID="{8F4C9DC5-34A6-4801-9BED-191517B5A9F8}" presName="parentLeftMargin" presStyleLbl="node1" presStyleIdx="0" presStyleCnt="3"/>
      <dgm:spPr/>
    </dgm:pt>
    <dgm:pt modelId="{8FC2CB0E-C0E0-A34A-B4A1-9056110D2C57}" type="pres">
      <dgm:prSet presAssocID="{8F4C9DC5-34A6-4801-9BED-191517B5A9F8}" presName="parentText" presStyleLbl="node1" presStyleIdx="1" presStyleCnt="3">
        <dgm:presLayoutVars>
          <dgm:chMax val="0"/>
          <dgm:bulletEnabled val="1"/>
        </dgm:presLayoutVars>
      </dgm:prSet>
      <dgm:spPr/>
    </dgm:pt>
    <dgm:pt modelId="{43EB2153-F08E-DD42-890A-6AB6FE1E355F}" type="pres">
      <dgm:prSet presAssocID="{8F4C9DC5-34A6-4801-9BED-191517B5A9F8}" presName="negativeSpace" presStyleCnt="0"/>
      <dgm:spPr/>
    </dgm:pt>
    <dgm:pt modelId="{99C762F1-D7FB-1144-BA89-0B1AD54FB6FD}" type="pres">
      <dgm:prSet presAssocID="{8F4C9DC5-34A6-4801-9BED-191517B5A9F8}" presName="childText" presStyleLbl="conFgAcc1" presStyleIdx="1" presStyleCnt="3">
        <dgm:presLayoutVars>
          <dgm:bulletEnabled val="1"/>
        </dgm:presLayoutVars>
      </dgm:prSet>
      <dgm:spPr/>
    </dgm:pt>
    <dgm:pt modelId="{E52A6039-1F51-3345-AA66-2B194CA5C4A3}" type="pres">
      <dgm:prSet presAssocID="{AA6C58CE-49E0-4057-8F9D-E0AC372B4317}" presName="spaceBetweenRectangles" presStyleCnt="0"/>
      <dgm:spPr/>
    </dgm:pt>
    <dgm:pt modelId="{112E0392-FD03-5A4B-8600-B705EA96F302}" type="pres">
      <dgm:prSet presAssocID="{795166D0-5A0D-4900-AAD6-A0B81EC89EC6}" presName="parentLin" presStyleCnt="0"/>
      <dgm:spPr/>
    </dgm:pt>
    <dgm:pt modelId="{9EEC53BD-638F-7342-974A-34FAFA2FDAAC}" type="pres">
      <dgm:prSet presAssocID="{795166D0-5A0D-4900-AAD6-A0B81EC89EC6}" presName="parentLeftMargin" presStyleLbl="node1" presStyleIdx="1" presStyleCnt="3"/>
      <dgm:spPr/>
    </dgm:pt>
    <dgm:pt modelId="{A3500185-F2EC-5D41-82AC-7486A37B3583}" type="pres">
      <dgm:prSet presAssocID="{795166D0-5A0D-4900-AAD6-A0B81EC89EC6}" presName="parentText" presStyleLbl="node1" presStyleIdx="2" presStyleCnt="3">
        <dgm:presLayoutVars>
          <dgm:chMax val="0"/>
          <dgm:bulletEnabled val="1"/>
        </dgm:presLayoutVars>
      </dgm:prSet>
      <dgm:spPr/>
    </dgm:pt>
    <dgm:pt modelId="{86F44B09-5027-7843-8877-692ED43CC8AE}" type="pres">
      <dgm:prSet presAssocID="{795166D0-5A0D-4900-AAD6-A0B81EC89EC6}" presName="negativeSpace" presStyleCnt="0"/>
      <dgm:spPr/>
    </dgm:pt>
    <dgm:pt modelId="{3028E579-0B58-7B4B-BA83-55F6D6524BF6}" type="pres">
      <dgm:prSet presAssocID="{795166D0-5A0D-4900-AAD6-A0B81EC89EC6}" presName="childText" presStyleLbl="conFgAcc1" presStyleIdx="2" presStyleCnt="3">
        <dgm:presLayoutVars>
          <dgm:bulletEnabled val="1"/>
        </dgm:presLayoutVars>
      </dgm:prSet>
      <dgm:spPr/>
    </dgm:pt>
  </dgm:ptLst>
  <dgm:cxnLst>
    <dgm:cxn modelId="{1DD54F04-75FE-1243-87A5-473CD76F9BE7}" type="presOf" srcId="{725480E4-CAB3-4820-87A5-CF4B127C4F5D}" destId="{61FF79DE-549F-7347-B3F6-C3CCC9C47AD6}" srcOrd="0" destOrd="0" presId="urn:microsoft.com/office/officeart/2005/8/layout/list1"/>
    <dgm:cxn modelId="{224EA00B-B20C-4916-82F7-C9F386EC60BC}" srcId="{725480E4-CAB3-4820-87A5-CF4B127C4F5D}" destId="{5382D212-1EAC-45A9-9D71-061C75337A27}" srcOrd="0" destOrd="0" parTransId="{898D3025-E339-4F8A-AD83-B8BFCB00CBCB}" sibTransId="{69688FCE-054D-4762-BDC2-2AC1F0E03733}"/>
    <dgm:cxn modelId="{B9C8CF2C-BF78-AC40-8281-8A50D4AEFD85}" type="presOf" srcId="{8F4C9DC5-34A6-4801-9BED-191517B5A9F8}" destId="{8FC2CB0E-C0E0-A34A-B4A1-9056110D2C57}" srcOrd="1" destOrd="0" presId="urn:microsoft.com/office/officeart/2005/8/layout/list1"/>
    <dgm:cxn modelId="{FC075232-D3ED-1F41-B6B8-16805069F5F4}" type="presOf" srcId="{8F4C9DC5-34A6-4801-9BED-191517B5A9F8}" destId="{77B017AE-5AF1-9747-AEDC-C60D83208477}" srcOrd="0" destOrd="0" presId="urn:microsoft.com/office/officeart/2005/8/layout/list1"/>
    <dgm:cxn modelId="{397B5F4C-8F65-6149-8D42-DD3584C9F686}" type="presOf" srcId="{5382D212-1EAC-45A9-9D71-061C75337A27}" destId="{E26D619C-ECA4-AC40-87C7-A50BE935F71A}" srcOrd="0" destOrd="0" presId="urn:microsoft.com/office/officeart/2005/8/layout/list1"/>
    <dgm:cxn modelId="{2CF0E472-00C9-40E6-9916-B7C17A5FC97F}" srcId="{725480E4-CAB3-4820-87A5-CF4B127C4F5D}" destId="{795166D0-5A0D-4900-AAD6-A0B81EC89EC6}" srcOrd="2" destOrd="0" parTransId="{A969F18B-9297-46CF-9C20-21762ADED5F4}" sibTransId="{274A28DC-472D-48B0-93A3-87DA17831B82}"/>
    <dgm:cxn modelId="{73E634AD-AA97-48E7-9CA0-63BECAB859CB}" srcId="{725480E4-CAB3-4820-87A5-CF4B127C4F5D}" destId="{8F4C9DC5-34A6-4801-9BED-191517B5A9F8}" srcOrd="1" destOrd="0" parTransId="{20A1CD3A-F8E0-4478-A0B9-33776DD6027A}" sibTransId="{AA6C58CE-49E0-4057-8F9D-E0AC372B4317}"/>
    <dgm:cxn modelId="{E3AE5FCA-D6D1-A04C-BD4C-B45675847E8D}" type="presOf" srcId="{795166D0-5A0D-4900-AAD6-A0B81EC89EC6}" destId="{A3500185-F2EC-5D41-82AC-7486A37B3583}" srcOrd="1" destOrd="0" presId="urn:microsoft.com/office/officeart/2005/8/layout/list1"/>
    <dgm:cxn modelId="{ED3080CB-CA52-BF40-B9DB-8014DECB172F}" type="presOf" srcId="{5382D212-1EAC-45A9-9D71-061C75337A27}" destId="{2939BF5E-67E6-F544-9B80-A24EE405591B}" srcOrd="1" destOrd="0" presId="urn:microsoft.com/office/officeart/2005/8/layout/list1"/>
    <dgm:cxn modelId="{1ED459CF-7F63-0349-BF0B-A7B494CF172A}" type="presOf" srcId="{795166D0-5A0D-4900-AAD6-A0B81EC89EC6}" destId="{9EEC53BD-638F-7342-974A-34FAFA2FDAAC}" srcOrd="0" destOrd="0" presId="urn:microsoft.com/office/officeart/2005/8/layout/list1"/>
    <dgm:cxn modelId="{05E735C8-A527-6D45-8664-76691967DE1A}" type="presParOf" srcId="{61FF79DE-549F-7347-B3F6-C3CCC9C47AD6}" destId="{CFE897C7-B1F7-2546-9D22-4361F19D719E}" srcOrd="0" destOrd="0" presId="urn:microsoft.com/office/officeart/2005/8/layout/list1"/>
    <dgm:cxn modelId="{D77928F7-E0FB-4F43-B613-96B8174BF3F5}" type="presParOf" srcId="{CFE897C7-B1F7-2546-9D22-4361F19D719E}" destId="{E26D619C-ECA4-AC40-87C7-A50BE935F71A}" srcOrd="0" destOrd="0" presId="urn:microsoft.com/office/officeart/2005/8/layout/list1"/>
    <dgm:cxn modelId="{6BDD84C1-CC20-B043-845E-81C2264C01DB}" type="presParOf" srcId="{CFE897C7-B1F7-2546-9D22-4361F19D719E}" destId="{2939BF5E-67E6-F544-9B80-A24EE405591B}" srcOrd="1" destOrd="0" presId="urn:microsoft.com/office/officeart/2005/8/layout/list1"/>
    <dgm:cxn modelId="{F76D0C3A-0E5D-E84E-9298-3A58B7AAD2C4}" type="presParOf" srcId="{61FF79DE-549F-7347-B3F6-C3CCC9C47AD6}" destId="{1A83250F-EAC9-7248-8EB8-72C45361FAE8}" srcOrd="1" destOrd="0" presId="urn:microsoft.com/office/officeart/2005/8/layout/list1"/>
    <dgm:cxn modelId="{C9F36792-7479-6441-819E-E2DD3C4D9B1A}" type="presParOf" srcId="{61FF79DE-549F-7347-B3F6-C3CCC9C47AD6}" destId="{456E6970-7C4D-654E-ADDE-B2BFB09DE13A}" srcOrd="2" destOrd="0" presId="urn:microsoft.com/office/officeart/2005/8/layout/list1"/>
    <dgm:cxn modelId="{B27F114C-32B3-6844-8201-C31756FF5791}" type="presParOf" srcId="{61FF79DE-549F-7347-B3F6-C3CCC9C47AD6}" destId="{F6FB04CC-22FE-B848-A417-DC1C416DDB93}" srcOrd="3" destOrd="0" presId="urn:microsoft.com/office/officeart/2005/8/layout/list1"/>
    <dgm:cxn modelId="{28740A54-7198-2C44-8887-5573EB102BA7}" type="presParOf" srcId="{61FF79DE-549F-7347-B3F6-C3CCC9C47AD6}" destId="{E3304905-1EAA-564B-A764-566B11B7F90F}" srcOrd="4" destOrd="0" presId="urn:microsoft.com/office/officeart/2005/8/layout/list1"/>
    <dgm:cxn modelId="{8E5A98A8-3D67-D846-A9AA-7A041FFC03BE}" type="presParOf" srcId="{E3304905-1EAA-564B-A764-566B11B7F90F}" destId="{77B017AE-5AF1-9747-AEDC-C60D83208477}" srcOrd="0" destOrd="0" presId="urn:microsoft.com/office/officeart/2005/8/layout/list1"/>
    <dgm:cxn modelId="{F0D5A168-4C95-0948-B66D-77F231CAE5A3}" type="presParOf" srcId="{E3304905-1EAA-564B-A764-566B11B7F90F}" destId="{8FC2CB0E-C0E0-A34A-B4A1-9056110D2C57}" srcOrd="1" destOrd="0" presId="urn:microsoft.com/office/officeart/2005/8/layout/list1"/>
    <dgm:cxn modelId="{45666EB3-0913-9F48-A6AD-415B784B9505}" type="presParOf" srcId="{61FF79DE-549F-7347-B3F6-C3CCC9C47AD6}" destId="{43EB2153-F08E-DD42-890A-6AB6FE1E355F}" srcOrd="5" destOrd="0" presId="urn:microsoft.com/office/officeart/2005/8/layout/list1"/>
    <dgm:cxn modelId="{6CB3F893-AF52-C840-B5A7-2B7B91662E18}" type="presParOf" srcId="{61FF79DE-549F-7347-B3F6-C3CCC9C47AD6}" destId="{99C762F1-D7FB-1144-BA89-0B1AD54FB6FD}" srcOrd="6" destOrd="0" presId="urn:microsoft.com/office/officeart/2005/8/layout/list1"/>
    <dgm:cxn modelId="{FCCA719F-7BBE-914D-8A38-F8F50B02C275}" type="presParOf" srcId="{61FF79DE-549F-7347-B3F6-C3CCC9C47AD6}" destId="{E52A6039-1F51-3345-AA66-2B194CA5C4A3}" srcOrd="7" destOrd="0" presId="urn:microsoft.com/office/officeart/2005/8/layout/list1"/>
    <dgm:cxn modelId="{8CF9691E-3D66-CE4B-96F8-30FB89F33964}" type="presParOf" srcId="{61FF79DE-549F-7347-B3F6-C3CCC9C47AD6}" destId="{112E0392-FD03-5A4B-8600-B705EA96F302}" srcOrd="8" destOrd="0" presId="urn:microsoft.com/office/officeart/2005/8/layout/list1"/>
    <dgm:cxn modelId="{9271ECDE-FC2F-CF42-893B-C84E04BB6BFD}" type="presParOf" srcId="{112E0392-FD03-5A4B-8600-B705EA96F302}" destId="{9EEC53BD-638F-7342-974A-34FAFA2FDAAC}" srcOrd="0" destOrd="0" presId="urn:microsoft.com/office/officeart/2005/8/layout/list1"/>
    <dgm:cxn modelId="{E962B4BC-9A11-9847-A775-0D673C9CBFC0}" type="presParOf" srcId="{112E0392-FD03-5A4B-8600-B705EA96F302}" destId="{A3500185-F2EC-5D41-82AC-7486A37B3583}" srcOrd="1" destOrd="0" presId="urn:microsoft.com/office/officeart/2005/8/layout/list1"/>
    <dgm:cxn modelId="{56E62540-8117-DB4D-9858-EE2BA46FC488}" type="presParOf" srcId="{61FF79DE-549F-7347-B3F6-C3CCC9C47AD6}" destId="{86F44B09-5027-7843-8877-692ED43CC8AE}" srcOrd="9" destOrd="0" presId="urn:microsoft.com/office/officeart/2005/8/layout/list1"/>
    <dgm:cxn modelId="{82E570C0-37D4-8F41-BF22-A55AD2AC5C4B}" type="presParOf" srcId="{61FF79DE-549F-7347-B3F6-C3CCC9C47AD6}" destId="{3028E579-0B58-7B4B-BA83-55F6D6524BF6}"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25480E4-CAB3-4820-87A5-CF4B127C4F5D}" type="doc">
      <dgm:prSet loTypeId="urn:microsoft.com/office/officeart/2005/8/layout/default" loCatId="list" qsTypeId="urn:microsoft.com/office/officeart/2005/8/quickstyle/simple5" qsCatId="simple" csTypeId="urn:microsoft.com/office/officeart/2005/8/colors/accent6_2" csCatId="accent6" phldr="1"/>
      <dgm:spPr/>
      <dgm:t>
        <a:bodyPr/>
        <a:lstStyle/>
        <a:p>
          <a:endParaRPr lang="en-US"/>
        </a:p>
      </dgm:t>
    </dgm:pt>
    <dgm:pt modelId="{5382D212-1EAC-45A9-9D71-061C75337A27}">
      <dgm:prSet/>
      <dgm:spPr/>
      <dgm:t>
        <a:bodyPr/>
        <a:lstStyle/>
        <a:p>
          <a:r>
            <a:rPr lang="en-US" b="0" i="0" dirty="0"/>
            <a:t>Location</a:t>
          </a:r>
        </a:p>
        <a:p>
          <a:r>
            <a:rPr lang="en-US" b="0" i="0" dirty="0" err="1"/>
            <a:t>Presso</a:t>
          </a:r>
          <a:r>
            <a:rPr lang="en-US" b="0" i="0" dirty="0"/>
            <a:t> il </a:t>
          </a:r>
          <a:r>
            <a:rPr lang="en-US" b="0" i="0" dirty="0" err="1"/>
            <a:t>Dicastero</a:t>
          </a:r>
          <a:r>
            <a:rPr lang="en-US" b="0" i="0" dirty="0"/>
            <a:t> </a:t>
          </a:r>
          <a:r>
            <a:rPr lang="en-US" b="0" i="0" dirty="0" err="1"/>
            <a:t>è</a:t>
          </a:r>
          <a:r>
            <a:rPr lang="en-US" b="0" i="0" dirty="0"/>
            <a:t> </a:t>
          </a:r>
          <a:r>
            <a:rPr lang="en-US" b="0" i="0" dirty="0" err="1"/>
            <a:t>istituita</a:t>
          </a:r>
          <a:r>
            <a:rPr lang="en-US" b="0" i="0" dirty="0"/>
            <a:t> la Pontificia </a:t>
          </a:r>
          <a:r>
            <a:rPr lang="en-US" b="0" i="0" dirty="0" err="1"/>
            <a:t>Commissione</a:t>
          </a:r>
          <a:r>
            <a:rPr lang="en-US" b="0" i="0" dirty="0"/>
            <a:t> per la Tutela </a:t>
          </a:r>
          <a:r>
            <a:rPr lang="en-US" b="0" i="0" dirty="0" err="1"/>
            <a:t>dei</a:t>
          </a:r>
          <a:r>
            <a:rPr lang="en-US" b="0" i="0" dirty="0"/>
            <a:t> </a:t>
          </a:r>
          <a:r>
            <a:rPr lang="en-US" b="0" i="0" dirty="0" err="1"/>
            <a:t>Minori</a:t>
          </a:r>
          <a:r>
            <a:rPr lang="en-US" b="0" i="0" dirty="0"/>
            <a:t> </a:t>
          </a:r>
          <a:endParaRPr lang="en-US" dirty="0"/>
        </a:p>
      </dgm:t>
    </dgm:pt>
    <dgm:pt modelId="{898D3025-E339-4F8A-AD83-B8BFCB00CBCB}" type="parTrans" cxnId="{224EA00B-B20C-4916-82F7-C9F386EC60BC}">
      <dgm:prSet/>
      <dgm:spPr/>
      <dgm:t>
        <a:bodyPr/>
        <a:lstStyle/>
        <a:p>
          <a:endParaRPr lang="en-US"/>
        </a:p>
      </dgm:t>
    </dgm:pt>
    <dgm:pt modelId="{69688FCE-054D-4762-BDC2-2AC1F0E03733}" type="sibTrans" cxnId="{224EA00B-B20C-4916-82F7-C9F386EC60BC}">
      <dgm:prSet/>
      <dgm:spPr/>
      <dgm:t>
        <a:bodyPr/>
        <a:lstStyle/>
        <a:p>
          <a:endParaRPr lang="en-US"/>
        </a:p>
      </dgm:t>
    </dgm:pt>
    <dgm:pt modelId="{8F4C9DC5-34A6-4801-9BED-191517B5A9F8}">
      <dgm:prSet/>
      <dgm:spPr/>
      <dgm:t>
        <a:bodyPr/>
        <a:lstStyle/>
        <a:p>
          <a:r>
            <a:rPr lang="en-US" dirty="0"/>
            <a:t>Advise Holy Father on best initiatives for safeguarding of minors and vulnerable persons</a:t>
          </a:r>
        </a:p>
        <a:p>
          <a:r>
            <a:rPr lang="en-US" b="0" i="0" dirty="0" err="1"/>
            <a:t>proporre</a:t>
          </a:r>
          <a:r>
            <a:rPr lang="en-US" b="0" i="0" dirty="0"/>
            <a:t> le </a:t>
          </a:r>
          <a:r>
            <a:rPr lang="en-US" b="0" i="0" dirty="0" err="1"/>
            <a:t>più</a:t>
          </a:r>
          <a:r>
            <a:rPr lang="en-US" b="0" i="0" dirty="0"/>
            <a:t> opportune </a:t>
          </a:r>
          <a:r>
            <a:rPr lang="en-US" b="0" i="0" dirty="0" err="1"/>
            <a:t>iniziative</a:t>
          </a:r>
          <a:r>
            <a:rPr lang="en-US" b="0" i="0" dirty="0"/>
            <a:t> per la </a:t>
          </a:r>
          <a:r>
            <a:rPr lang="en-US" b="0" i="0" dirty="0" err="1"/>
            <a:t>salvaguardia</a:t>
          </a:r>
          <a:r>
            <a:rPr lang="en-US" b="0" i="0" dirty="0"/>
            <a:t> </a:t>
          </a:r>
          <a:r>
            <a:rPr lang="en-US" b="0" i="0" dirty="0" err="1"/>
            <a:t>dei</a:t>
          </a:r>
          <a:r>
            <a:rPr lang="en-US" b="0" i="0" dirty="0"/>
            <a:t> </a:t>
          </a:r>
          <a:r>
            <a:rPr lang="en-US" b="0" i="0" dirty="0" err="1"/>
            <a:t>minori</a:t>
          </a:r>
          <a:r>
            <a:rPr lang="en-US" b="0" i="0" dirty="0"/>
            <a:t> e </a:t>
          </a:r>
          <a:r>
            <a:rPr lang="en-US" b="0" i="0" dirty="0" err="1"/>
            <a:t>delle</a:t>
          </a:r>
          <a:r>
            <a:rPr lang="en-US" b="0" i="0" dirty="0"/>
            <a:t> </a:t>
          </a:r>
          <a:r>
            <a:rPr lang="en-US" b="0" i="0" dirty="0" err="1"/>
            <a:t>persone</a:t>
          </a:r>
          <a:r>
            <a:rPr lang="en-US" b="0" i="0" dirty="0"/>
            <a:t> </a:t>
          </a:r>
          <a:r>
            <a:rPr lang="en-US" b="0" i="0" dirty="0" err="1"/>
            <a:t>vulnerabili</a:t>
          </a:r>
          <a:r>
            <a:rPr lang="en-US" b="0" i="0" dirty="0"/>
            <a:t>.</a:t>
          </a:r>
          <a:endParaRPr lang="en-US" dirty="0"/>
        </a:p>
      </dgm:t>
    </dgm:pt>
    <dgm:pt modelId="{20A1CD3A-F8E0-4478-A0B9-33776DD6027A}" type="parTrans" cxnId="{73E634AD-AA97-48E7-9CA0-63BECAB859CB}">
      <dgm:prSet/>
      <dgm:spPr/>
      <dgm:t>
        <a:bodyPr/>
        <a:lstStyle/>
        <a:p>
          <a:endParaRPr lang="en-US"/>
        </a:p>
      </dgm:t>
    </dgm:pt>
    <dgm:pt modelId="{AA6C58CE-49E0-4057-8F9D-E0AC372B4317}" type="sibTrans" cxnId="{73E634AD-AA97-48E7-9CA0-63BECAB859CB}">
      <dgm:prSet/>
      <dgm:spPr/>
      <dgm:t>
        <a:bodyPr/>
        <a:lstStyle/>
        <a:p>
          <a:endParaRPr lang="en-US"/>
        </a:p>
      </dgm:t>
    </dgm:pt>
    <dgm:pt modelId="{EE7CDBBC-82F5-440B-95A5-8C2ACC53BAB6}">
      <dgm:prSet/>
      <dgm:spPr/>
      <dgm:t>
        <a:bodyPr/>
        <a:lstStyle/>
        <a:p>
          <a:r>
            <a:rPr lang="en-US" dirty="0"/>
            <a:t>Guidelines</a:t>
          </a:r>
        </a:p>
        <a:p>
          <a:r>
            <a:rPr lang="en-US" b="0" i="0" dirty="0" err="1"/>
            <a:t>assiste</a:t>
          </a:r>
          <a:r>
            <a:rPr lang="en-US" b="0" i="0" dirty="0"/>
            <a:t> </a:t>
          </a:r>
          <a:r>
            <a:rPr lang="en-US" b="0" i="0" dirty="0" err="1"/>
            <a:t>i</a:t>
          </a:r>
          <a:r>
            <a:rPr lang="en-US" b="0" i="0" dirty="0"/>
            <a:t> </a:t>
          </a:r>
          <a:r>
            <a:rPr lang="en-US" b="0" i="0" dirty="0" err="1"/>
            <a:t>Vescovi</a:t>
          </a:r>
          <a:r>
            <a:rPr lang="en-US" b="0" i="0" dirty="0"/>
            <a:t> </a:t>
          </a:r>
          <a:r>
            <a:rPr lang="en-US" b="0" i="0" dirty="0" err="1"/>
            <a:t>diocesani</a:t>
          </a:r>
          <a:r>
            <a:rPr lang="en-US" b="0" i="0" dirty="0"/>
            <a:t>/</a:t>
          </a:r>
          <a:r>
            <a:rPr lang="en-US" b="0" i="0" dirty="0" err="1"/>
            <a:t>eparchiali</a:t>
          </a:r>
          <a:r>
            <a:rPr lang="en-US" b="0" i="0" dirty="0"/>
            <a:t>, le </a:t>
          </a:r>
          <a:r>
            <a:rPr lang="en-US" b="0" i="0" dirty="0" err="1"/>
            <a:t>Conferenze</a:t>
          </a:r>
          <a:r>
            <a:rPr lang="en-US" b="0" i="0" dirty="0"/>
            <a:t> </a:t>
          </a:r>
          <a:r>
            <a:rPr lang="en-US" b="0" i="0" dirty="0" err="1"/>
            <a:t>episcopali</a:t>
          </a:r>
          <a:r>
            <a:rPr lang="en-US" b="0" i="0" dirty="0"/>
            <a:t> e le </a:t>
          </a:r>
          <a:r>
            <a:rPr lang="en-US" b="0" i="0" dirty="0" err="1"/>
            <a:t>Strutture</a:t>
          </a:r>
          <a:r>
            <a:rPr lang="en-US" b="0" i="0" dirty="0"/>
            <a:t> </a:t>
          </a:r>
          <a:r>
            <a:rPr lang="en-US" b="0" i="0" dirty="0" err="1"/>
            <a:t>gerarchiche</a:t>
          </a:r>
          <a:r>
            <a:rPr lang="en-US" b="0" i="0" dirty="0"/>
            <a:t> </a:t>
          </a:r>
          <a:r>
            <a:rPr lang="en-US" b="0" i="0" dirty="0" err="1"/>
            <a:t>orientali</a:t>
          </a:r>
          <a:r>
            <a:rPr lang="en-US" b="0" i="0" dirty="0"/>
            <a:t>, </a:t>
          </a:r>
          <a:r>
            <a:rPr lang="en-US" b="0" i="0" dirty="0" err="1"/>
            <a:t>i</a:t>
          </a:r>
          <a:r>
            <a:rPr lang="en-US" b="0" i="0" dirty="0"/>
            <a:t> </a:t>
          </a:r>
          <a:r>
            <a:rPr lang="en-US" b="0" i="0" dirty="0" err="1"/>
            <a:t>Superiori</a:t>
          </a:r>
          <a:r>
            <a:rPr lang="en-US" b="0" i="0" dirty="0"/>
            <a:t> </a:t>
          </a:r>
          <a:r>
            <a:rPr lang="en-US" b="0" i="0" dirty="0" err="1"/>
            <a:t>degli</a:t>
          </a:r>
          <a:r>
            <a:rPr lang="en-US" b="0" i="0" dirty="0"/>
            <a:t> </a:t>
          </a:r>
          <a:r>
            <a:rPr lang="en-US" b="0" i="0" dirty="0" err="1"/>
            <a:t>Istituti</a:t>
          </a:r>
          <a:r>
            <a:rPr lang="en-US" b="0" i="0" dirty="0"/>
            <a:t> di Vita </a:t>
          </a:r>
          <a:r>
            <a:rPr lang="en-US" b="0" i="0" dirty="0" err="1"/>
            <a:t>Consacrata</a:t>
          </a:r>
          <a:r>
            <a:rPr lang="en-US" b="0" i="0" dirty="0"/>
            <a:t> e le </a:t>
          </a:r>
          <a:r>
            <a:rPr lang="en-US" b="0" i="0" dirty="0" err="1"/>
            <a:t>Società</a:t>
          </a:r>
          <a:r>
            <a:rPr lang="en-US" b="0" i="0" dirty="0"/>
            <a:t> di Vita </a:t>
          </a:r>
          <a:r>
            <a:rPr lang="en-US" b="0" i="0" dirty="0" err="1"/>
            <a:t>Apostolica</a:t>
          </a:r>
          <a:r>
            <a:rPr lang="en-US" b="0" i="0" dirty="0"/>
            <a:t> e le </a:t>
          </a:r>
          <a:r>
            <a:rPr lang="en-US" b="0" i="0" dirty="0" err="1"/>
            <a:t>loro</a:t>
          </a:r>
          <a:r>
            <a:rPr lang="en-US" b="0" i="0" dirty="0"/>
            <a:t> </a:t>
          </a:r>
          <a:r>
            <a:rPr lang="en-US" b="0" i="0" dirty="0" err="1"/>
            <a:t>Conferenze</a:t>
          </a:r>
          <a:r>
            <a:rPr lang="en-US" b="0" i="0" dirty="0"/>
            <a:t> </a:t>
          </a:r>
          <a:r>
            <a:rPr lang="en-US" b="0" i="0" dirty="0" err="1"/>
            <a:t>nello</a:t>
          </a:r>
          <a:r>
            <a:rPr lang="en-US" b="0" i="0" dirty="0"/>
            <a:t> </a:t>
          </a:r>
          <a:r>
            <a:rPr lang="en-US" b="0" i="0" dirty="0" err="1"/>
            <a:t>sviluppare</a:t>
          </a:r>
          <a:r>
            <a:rPr lang="en-US" b="0" i="0" dirty="0"/>
            <a:t> </a:t>
          </a:r>
          <a:r>
            <a:rPr lang="en-US" b="0" i="0" dirty="0" err="1"/>
            <a:t>strategie</a:t>
          </a:r>
          <a:r>
            <a:rPr lang="en-US" b="0" i="0" dirty="0"/>
            <a:t> e procedure opportune, </a:t>
          </a:r>
          <a:r>
            <a:rPr lang="en-US" b="0" i="0" dirty="0" err="1"/>
            <a:t>mediante</a:t>
          </a:r>
          <a:r>
            <a:rPr lang="en-US" b="0" i="0" dirty="0"/>
            <a:t> </a:t>
          </a:r>
          <a:r>
            <a:rPr lang="en-US" b="0" i="0" dirty="0" err="1"/>
            <a:t>Linee</a:t>
          </a:r>
          <a:r>
            <a:rPr lang="en-US" b="0" i="0" dirty="0"/>
            <a:t> </a:t>
          </a:r>
          <a:r>
            <a:rPr lang="en-US" b="0" i="0" dirty="0" err="1"/>
            <a:t>Guida</a:t>
          </a:r>
          <a:r>
            <a:rPr lang="en-US" b="0" i="0" dirty="0"/>
            <a:t>, per </a:t>
          </a:r>
          <a:r>
            <a:rPr lang="en-US" b="0" i="0" dirty="0" err="1"/>
            <a:t>proteggere</a:t>
          </a:r>
          <a:r>
            <a:rPr lang="en-US" b="0" i="0" dirty="0"/>
            <a:t> da </a:t>
          </a:r>
          <a:r>
            <a:rPr lang="en-US" b="0" i="0" dirty="0" err="1"/>
            <a:t>abusi</a:t>
          </a:r>
          <a:r>
            <a:rPr lang="en-US" b="0" i="0" dirty="0"/>
            <a:t> </a:t>
          </a:r>
          <a:r>
            <a:rPr lang="en-US" b="0" i="0" dirty="0" err="1"/>
            <a:t>sessuali</a:t>
          </a:r>
          <a:r>
            <a:rPr lang="en-US" b="0" i="0" dirty="0"/>
            <a:t> </a:t>
          </a:r>
          <a:r>
            <a:rPr lang="en-US" b="0" i="0" dirty="0" err="1"/>
            <a:t>i</a:t>
          </a:r>
          <a:r>
            <a:rPr lang="en-US" b="0" i="0" dirty="0"/>
            <a:t> </a:t>
          </a:r>
          <a:r>
            <a:rPr lang="en-US" b="0" i="0" dirty="0" err="1"/>
            <a:t>minori</a:t>
          </a:r>
          <a:r>
            <a:rPr lang="en-US" b="0" i="0" dirty="0"/>
            <a:t> e le </a:t>
          </a:r>
          <a:r>
            <a:rPr lang="en-US" b="0" i="0" dirty="0" err="1"/>
            <a:t>persone</a:t>
          </a:r>
          <a:r>
            <a:rPr lang="en-US" b="0" i="0" dirty="0"/>
            <a:t> </a:t>
          </a:r>
          <a:r>
            <a:rPr lang="en-US" b="0" i="0" dirty="0" err="1"/>
            <a:t>vulnerabili</a:t>
          </a:r>
          <a:r>
            <a:rPr lang="en-US" b="0" i="0" dirty="0"/>
            <a:t> e </a:t>
          </a:r>
          <a:r>
            <a:rPr lang="en-US" b="0" i="0" dirty="0" err="1"/>
            <a:t>fornire</a:t>
          </a:r>
          <a:r>
            <a:rPr lang="en-US" b="0" i="0" dirty="0"/>
            <a:t> </a:t>
          </a:r>
          <a:r>
            <a:rPr lang="en-US" b="0" i="0" dirty="0" err="1"/>
            <a:t>una</a:t>
          </a:r>
          <a:endParaRPr lang="en-US" dirty="0"/>
        </a:p>
      </dgm:t>
    </dgm:pt>
    <dgm:pt modelId="{52E4BC17-C03F-4660-B9D6-4ECADE785831}" type="parTrans" cxnId="{C7EBD727-26C3-40EC-93A2-F314AFE088D5}">
      <dgm:prSet/>
      <dgm:spPr/>
      <dgm:t>
        <a:bodyPr/>
        <a:lstStyle/>
        <a:p>
          <a:endParaRPr lang="en-US"/>
        </a:p>
      </dgm:t>
    </dgm:pt>
    <dgm:pt modelId="{F7541E65-365C-491E-B61E-D6CDC5A4B31D}" type="sibTrans" cxnId="{C7EBD727-26C3-40EC-93A2-F314AFE088D5}">
      <dgm:prSet/>
      <dgm:spPr/>
      <dgm:t>
        <a:bodyPr/>
        <a:lstStyle/>
        <a:p>
          <a:endParaRPr lang="en-US"/>
        </a:p>
      </dgm:t>
    </dgm:pt>
    <dgm:pt modelId="{795166D0-5A0D-4900-AAD6-A0B81EC89EC6}">
      <dgm:prSet/>
      <dgm:spPr/>
      <dgm:t>
        <a:bodyPr/>
        <a:lstStyle/>
        <a:p>
          <a:r>
            <a:rPr lang="en-US" dirty="0"/>
            <a:t>Members and staff</a:t>
          </a:r>
        </a:p>
        <a:p>
          <a:r>
            <a:rPr lang="en-US" b="0" i="0" dirty="0"/>
            <a:t>I </a:t>
          </a:r>
          <a:r>
            <a:rPr lang="en-US" b="0" i="0" dirty="0" err="1"/>
            <a:t>Membri</a:t>
          </a:r>
          <a:r>
            <a:rPr lang="en-US" b="0" i="0" dirty="0"/>
            <a:t> </a:t>
          </a:r>
          <a:r>
            <a:rPr lang="en-US" b="0" i="0" dirty="0" err="1"/>
            <a:t>della</a:t>
          </a:r>
          <a:r>
            <a:rPr lang="en-US" b="0" i="0" dirty="0"/>
            <a:t> Pontificia </a:t>
          </a:r>
          <a:r>
            <a:rPr lang="en-US" b="0" i="0" dirty="0" err="1"/>
            <a:t>Commissione</a:t>
          </a:r>
          <a:r>
            <a:rPr lang="en-US" b="0" i="0" dirty="0"/>
            <a:t> </a:t>
          </a:r>
          <a:r>
            <a:rPr lang="en-US" b="0" i="0" dirty="0" err="1"/>
            <a:t>sono</a:t>
          </a:r>
          <a:r>
            <a:rPr lang="en-US" b="0" i="0" dirty="0"/>
            <a:t> </a:t>
          </a:r>
          <a:r>
            <a:rPr lang="en-US" b="0" i="0" dirty="0" err="1"/>
            <a:t>nominati</a:t>
          </a:r>
          <a:r>
            <a:rPr lang="en-US" b="0" i="0" dirty="0"/>
            <a:t> dal Romano </a:t>
          </a:r>
          <a:r>
            <a:rPr lang="en-US" b="0" i="0" dirty="0" err="1"/>
            <a:t>Pontefice</a:t>
          </a:r>
          <a:r>
            <a:rPr lang="en-US" b="0" i="0" dirty="0"/>
            <a:t> per cinque anni e </a:t>
          </a:r>
          <a:r>
            <a:rPr lang="en-US" b="0" i="0" dirty="0" err="1"/>
            <a:t>sono</a:t>
          </a:r>
          <a:r>
            <a:rPr lang="en-US" b="0" i="0" dirty="0"/>
            <a:t> </a:t>
          </a:r>
          <a:r>
            <a:rPr lang="en-US" b="0" i="0" dirty="0" err="1"/>
            <a:t>scelti</a:t>
          </a:r>
          <a:r>
            <a:rPr lang="en-US" b="0" i="0" dirty="0"/>
            <a:t> </a:t>
          </a:r>
          <a:r>
            <a:rPr lang="en-US" b="0" i="0" dirty="0" err="1"/>
            <a:t>tra</a:t>
          </a:r>
          <a:r>
            <a:rPr lang="en-US" b="0" i="0" dirty="0"/>
            <a:t> </a:t>
          </a:r>
          <a:r>
            <a:rPr lang="en-US" b="0" i="0" dirty="0" err="1"/>
            <a:t>chierici</a:t>
          </a:r>
          <a:r>
            <a:rPr lang="en-US" b="0" i="0" dirty="0"/>
            <a:t>, </a:t>
          </a:r>
          <a:r>
            <a:rPr lang="en-US" b="0" i="0" dirty="0" err="1"/>
            <a:t>membri</a:t>
          </a:r>
          <a:r>
            <a:rPr lang="en-US" b="0" i="0" dirty="0"/>
            <a:t> di </a:t>
          </a:r>
          <a:r>
            <a:rPr lang="en-US" b="0" i="0" dirty="0" err="1"/>
            <a:t>Istituti</a:t>
          </a:r>
          <a:r>
            <a:rPr lang="en-US" b="0" i="0" dirty="0"/>
            <a:t> di Vita </a:t>
          </a:r>
          <a:r>
            <a:rPr lang="en-US" b="0" i="0" dirty="0" err="1"/>
            <a:t>Consacrata</a:t>
          </a:r>
          <a:r>
            <a:rPr lang="en-US" b="0" i="0" dirty="0"/>
            <a:t> e di </a:t>
          </a:r>
          <a:r>
            <a:rPr lang="en-US" b="0" i="0" dirty="0" err="1"/>
            <a:t>Società</a:t>
          </a:r>
          <a:r>
            <a:rPr lang="en-US" b="0" i="0" dirty="0"/>
            <a:t> di Vita </a:t>
          </a:r>
          <a:r>
            <a:rPr lang="en-US" b="0" i="0" dirty="0" err="1"/>
            <a:t>Apostolica</a:t>
          </a:r>
          <a:r>
            <a:rPr lang="en-US" b="0" i="0" dirty="0"/>
            <a:t> e </a:t>
          </a:r>
          <a:r>
            <a:rPr lang="en-US" b="0" i="0" dirty="0" err="1"/>
            <a:t>laici</a:t>
          </a:r>
          <a:r>
            <a:rPr lang="en-US" b="0" i="0" dirty="0"/>
            <a:t> di </a:t>
          </a:r>
          <a:r>
            <a:rPr lang="en-US" b="0" i="0" dirty="0" err="1"/>
            <a:t>varie</a:t>
          </a:r>
          <a:r>
            <a:rPr lang="en-US" b="0" i="0" dirty="0"/>
            <a:t> </a:t>
          </a:r>
          <a:r>
            <a:rPr lang="en-US" b="0" i="0" dirty="0" err="1"/>
            <a:t>nazionalità</a:t>
          </a:r>
          <a:r>
            <a:rPr lang="en-US" b="0" i="0" dirty="0"/>
            <a:t>.</a:t>
          </a:r>
          <a:endParaRPr lang="en-US" dirty="0"/>
        </a:p>
      </dgm:t>
    </dgm:pt>
    <dgm:pt modelId="{A969F18B-9297-46CF-9C20-21762ADED5F4}" type="parTrans" cxnId="{2CF0E472-00C9-40E6-9916-B7C17A5FC97F}">
      <dgm:prSet/>
      <dgm:spPr/>
      <dgm:t>
        <a:bodyPr/>
        <a:lstStyle/>
        <a:p>
          <a:endParaRPr lang="en-US"/>
        </a:p>
      </dgm:t>
    </dgm:pt>
    <dgm:pt modelId="{274A28DC-472D-48B0-93A3-87DA17831B82}" type="sibTrans" cxnId="{2CF0E472-00C9-40E6-9916-B7C17A5FC97F}">
      <dgm:prSet/>
      <dgm:spPr/>
      <dgm:t>
        <a:bodyPr/>
        <a:lstStyle/>
        <a:p>
          <a:endParaRPr lang="en-US"/>
        </a:p>
      </dgm:t>
    </dgm:pt>
    <dgm:pt modelId="{258A722C-957E-43E8-BB9D-B00FCFB53541}">
      <dgm:prSet/>
      <dgm:spPr/>
      <dgm:t>
        <a:bodyPr/>
        <a:lstStyle/>
        <a:p>
          <a:r>
            <a:rPr lang="en-US" dirty="0"/>
            <a:t>Own Statutes and Bye-laws</a:t>
          </a:r>
        </a:p>
        <a:p>
          <a:r>
            <a:rPr lang="en-US" b="0" i="0" dirty="0"/>
            <a:t>La Pontificia </a:t>
          </a:r>
          <a:r>
            <a:rPr lang="en-US" b="0" i="0" dirty="0" err="1"/>
            <a:t>Commissione</a:t>
          </a:r>
          <a:r>
            <a:rPr lang="en-US" b="0" i="0" dirty="0"/>
            <a:t> ha </a:t>
          </a:r>
          <a:r>
            <a:rPr lang="en-US" b="0" i="0" dirty="0" err="1"/>
            <a:t>suoi</a:t>
          </a:r>
          <a:r>
            <a:rPr lang="en-US" b="0" i="0" dirty="0"/>
            <a:t> </a:t>
          </a:r>
          <a:r>
            <a:rPr lang="en-US" b="0" i="0" dirty="0" err="1"/>
            <a:t>propri</a:t>
          </a:r>
          <a:r>
            <a:rPr lang="en-US" b="0" i="0" dirty="0"/>
            <a:t> </a:t>
          </a:r>
          <a:r>
            <a:rPr lang="en-US" b="0" i="0" dirty="0" err="1"/>
            <a:t>Officiali</a:t>
          </a:r>
          <a:r>
            <a:rPr lang="en-US" b="0" i="0" dirty="0"/>
            <a:t> e opera secondo le </a:t>
          </a:r>
          <a:r>
            <a:rPr lang="en-US" b="0" i="0" dirty="0" err="1"/>
            <a:t>proprie</a:t>
          </a:r>
          <a:r>
            <a:rPr lang="en-US" b="0" i="0" dirty="0"/>
            <a:t> </a:t>
          </a:r>
          <a:r>
            <a:rPr lang="en-US" b="0" i="0" dirty="0" err="1"/>
            <a:t>norme</a:t>
          </a:r>
          <a:r>
            <a:rPr lang="en-US" b="0" i="0" dirty="0"/>
            <a:t> </a:t>
          </a:r>
          <a:r>
            <a:rPr lang="en-US" b="0" i="0" dirty="0" err="1"/>
            <a:t>approvate</a:t>
          </a:r>
          <a:r>
            <a:rPr lang="en-US" b="0" i="0" dirty="0"/>
            <a:t>.</a:t>
          </a:r>
        </a:p>
        <a:p>
          <a:endParaRPr lang="en-US" dirty="0"/>
        </a:p>
      </dgm:t>
    </dgm:pt>
    <dgm:pt modelId="{97ECE07F-B15D-47EB-ABA7-E35DFB928332}" type="parTrans" cxnId="{09DA292C-F063-440F-99D5-04EDFDAFF097}">
      <dgm:prSet/>
      <dgm:spPr/>
      <dgm:t>
        <a:bodyPr/>
        <a:lstStyle/>
        <a:p>
          <a:endParaRPr lang="en-US"/>
        </a:p>
      </dgm:t>
    </dgm:pt>
    <dgm:pt modelId="{F2637367-F055-4AA5-B626-C87A0841CC91}" type="sibTrans" cxnId="{09DA292C-F063-440F-99D5-04EDFDAFF097}">
      <dgm:prSet/>
      <dgm:spPr/>
      <dgm:t>
        <a:bodyPr/>
        <a:lstStyle/>
        <a:p>
          <a:endParaRPr lang="en-US"/>
        </a:p>
      </dgm:t>
    </dgm:pt>
    <dgm:pt modelId="{BE807CD1-FC57-C24A-A47C-3B6AE0C80FE0}" type="pres">
      <dgm:prSet presAssocID="{725480E4-CAB3-4820-87A5-CF4B127C4F5D}" presName="diagram" presStyleCnt="0">
        <dgm:presLayoutVars>
          <dgm:dir/>
          <dgm:resizeHandles val="exact"/>
        </dgm:presLayoutVars>
      </dgm:prSet>
      <dgm:spPr/>
    </dgm:pt>
    <dgm:pt modelId="{718AAB25-0340-FA4F-B0F8-2CB9607F9D12}" type="pres">
      <dgm:prSet presAssocID="{5382D212-1EAC-45A9-9D71-061C75337A27}" presName="node" presStyleLbl="node1" presStyleIdx="0" presStyleCnt="5">
        <dgm:presLayoutVars>
          <dgm:bulletEnabled val="1"/>
        </dgm:presLayoutVars>
      </dgm:prSet>
      <dgm:spPr/>
    </dgm:pt>
    <dgm:pt modelId="{6DCE08FB-425C-2843-A6EA-4EDCF27C85C7}" type="pres">
      <dgm:prSet presAssocID="{69688FCE-054D-4762-BDC2-2AC1F0E03733}" presName="sibTrans" presStyleCnt="0"/>
      <dgm:spPr/>
    </dgm:pt>
    <dgm:pt modelId="{4F32F328-6A3C-4C4C-922C-11B753CA7156}" type="pres">
      <dgm:prSet presAssocID="{8F4C9DC5-34A6-4801-9BED-191517B5A9F8}" presName="node" presStyleLbl="node1" presStyleIdx="1" presStyleCnt="5">
        <dgm:presLayoutVars>
          <dgm:bulletEnabled val="1"/>
        </dgm:presLayoutVars>
      </dgm:prSet>
      <dgm:spPr/>
    </dgm:pt>
    <dgm:pt modelId="{3859520B-0123-CE40-A191-7681F59627CE}" type="pres">
      <dgm:prSet presAssocID="{AA6C58CE-49E0-4057-8F9D-E0AC372B4317}" presName="sibTrans" presStyleCnt="0"/>
      <dgm:spPr/>
    </dgm:pt>
    <dgm:pt modelId="{57F1F86A-CB5A-364A-A1EE-CB2D554B9963}" type="pres">
      <dgm:prSet presAssocID="{EE7CDBBC-82F5-440B-95A5-8C2ACC53BAB6}" presName="node" presStyleLbl="node1" presStyleIdx="2" presStyleCnt="5">
        <dgm:presLayoutVars>
          <dgm:bulletEnabled val="1"/>
        </dgm:presLayoutVars>
      </dgm:prSet>
      <dgm:spPr/>
    </dgm:pt>
    <dgm:pt modelId="{380B728F-37E9-1B44-8BE9-76CCDB5C8741}" type="pres">
      <dgm:prSet presAssocID="{F7541E65-365C-491E-B61E-D6CDC5A4B31D}" presName="sibTrans" presStyleCnt="0"/>
      <dgm:spPr/>
    </dgm:pt>
    <dgm:pt modelId="{C6E03673-03A4-3546-ADC3-4FC2DDE47096}" type="pres">
      <dgm:prSet presAssocID="{795166D0-5A0D-4900-AAD6-A0B81EC89EC6}" presName="node" presStyleLbl="node1" presStyleIdx="3" presStyleCnt="5">
        <dgm:presLayoutVars>
          <dgm:bulletEnabled val="1"/>
        </dgm:presLayoutVars>
      </dgm:prSet>
      <dgm:spPr/>
    </dgm:pt>
    <dgm:pt modelId="{786F1085-EC09-8A44-B01D-5D7C0CD2D88A}" type="pres">
      <dgm:prSet presAssocID="{274A28DC-472D-48B0-93A3-87DA17831B82}" presName="sibTrans" presStyleCnt="0"/>
      <dgm:spPr/>
    </dgm:pt>
    <dgm:pt modelId="{BE066242-7E69-A14F-A681-61BD93776940}" type="pres">
      <dgm:prSet presAssocID="{258A722C-957E-43E8-BB9D-B00FCFB53541}" presName="node" presStyleLbl="node1" presStyleIdx="4" presStyleCnt="5">
        <dgm:presLayoutVars>
          <dgm:bulletEnabled val="1"/>
        </dgm:presLayoutVars>
      </dgm:prSet>
      <dgm:spPr/>
    </dgm:pt>
  </dgm:ptLst>
  <dgm:cxnLst>
    <dgm:cxn modelId="{224EA00B-B20C-4916-82F7-C9F386EC60BC}" srcId="{725480E4-CAB3-4820-87A5-CF4B127C4F5D}" destId="{5382D212-1EAC-45A9-9D71-061C75337A27}" srcOrd="0" destOrd="0" parTransId="{898D3025-E339-4F8A-AD83-B8BFCB00CBCB}" sibTransId="{69688FCE-054D-4762-BDC2-2AC1F0E03733}"/>
    <dgm:cxn modelId="{C7EBD727-26C3-40EC-93A2-F314AFE088D5}" srcId="{725480E4-CAB3-4820-87A5-CF4B127C4F5D}" destId="{EE7CDBBC-82F5-440B-95A5-8C2ACC53BAB6}" srcOrd="2" destOrd="0" parTransId="{52E4BC17-C03F-4660-B9D6-4ECADE785831}" sibTransId="{F7541E65-365C-491E-B61E-D6CDC5A4B31D}"/>
    <dgm:cxn modelId="{09DA292C-F063-440F-99D5-04EDFDAFF097}" srcId="{725480E4-CAB3-4820-87A5-CF4B127C4F5D}" destId="{258A722C-957E-43E8-BB9D-B00FCFB53541}" srcOrd="4" destOrd="0" parTransId="{97ECE07F-B15D-47EB-ABA7-E35DFB928332}" sibTransId="{F2637367-F055-4AA5-B626-C87A0841CC91}"/>
    <dgm:cxn modelId="{3E57D54C-74BE-9743-9A87-8266BA9E51A1}" type="presOf" srcId="{8F4C9DC5-34A6-4801-9BED-191517B5A9F8}" destId="{4F32F328-6A3C-4C4C-922C-11B753CA7156}" srcOrd="0" destOrd="0" presId="urn:microsoft.com/office/officeart/2005/8/layout/default"/>
    <dgm:cxn modelId="{2CF0E472-00C9-40E6-9916-B7C17A5FC97F}" srcId="{725480E4-CAB3-4820-87A5-CF4B127C4F5D}" destId="{795166D0-5A0D-4900-AAD6-A0B81EC89EC6}" srcOrd="3" destOrd="0" parTransId="{A969F18B-9297-46CF-9C20-21762ADED5F4}" sibTransId="{274A28DC-472D-48B0-93A3-87DA17831B82}"/>
    <dgm:cxn modelId="{186DFD56-1166-A54C-9558-9ED2E85CBAF9}" type="presOf" srcId="{795166D0-5A0D-4900-AAD6-A0B81EC89EC6}" destId="{C6E03673-03A4-3546-ADC3-4FC2DDE47096}" srcOrd="0" destOrd="0" presId="urn:microsoft.com/office/officeart/2005/8/layout/default"/>
    <dgm:cxn modelId="{2717F984-E156-1649-8523-1BCE07E7D31F}" type="presOf" srcId="{5382D212-1EAC-45A9-9D71-061C75337A27}" destId="{718AAB25-0340-FA4F-B0F8-2CB9607F9D12}" srcOrd="0" destOrd="0" presId="urn:microsoft.com/office/officeart/2005/8/layout/default"/>
    <dgm:cxn modelId="{73E634AD-AA97-48E7-9CA0-63BECAB859CB}" srcId="{725480E4-CAB3-4820-87A5-CF4B127C4F5D}" destId="{8F4C9DC5-34A6-4801-9BED-191517B5A9F8}" srcOrd="1" destOrd="0" parTransId="{20A1CD3A-F8E0-4478-A0B9-33776DD6027A}" sibTransId="{AA6C58CE-49E0-4057-8F9D-E0AC372B4317}"/>
    <dgm:cxn modelId="{71C2AAB3-4471-4A44-BC71-35EEA04A2744}" type="presOf" srcId="{725480E4-CAB3-4820-87A5-CF4B127C4F5D}" destId="{BE807CD1-FC57-C24A-A47C-3B6AE0C80FE0}" srcOrd="0" destOrd="0" presId="urn:microsoft.com/office/officeart/2005/8/layout/default"/>
    <dgm:cxn modelId="{541D12CB-B9C2-174D-9253-5E8C63F441C4}" type="presOf" srcId="{258A722C-957E-43E8-BB9D-B00FCFB53541}" destId="{BE066242-7E69-A14F-A681-61BD93776940}" srcOrd="0" destOrd="0" presId="urn:microsoft.com/office/officeart/2005/8/layout/default"/>
    <dgm:cxn modelId="{F479BAE3-ACEB-7C4B-B9A2-BBBFA6BC9556}" type="presOf" srcId="{EE7CDBBC-82F5-440B-95A5-8C2ACC53BAB6}" destId="{57F1F86A-CB5A-364A-A1EE-CB2D554B9963}" srcOrd="0" destOrd="0" presId="urn:microsoft.com/office/officeart/2005/8/layout/default"/>
    <dgm:cxn modelId="{7F910B2B-7B2F-2D45-A8CD-D61207BC8521}" type="presParOf" srcId="{BE807CD1-FC57-C24A-A47C-3B6AE0C80FE0}" destId="{718AAB25-0340-FA4F-B0F8-2CB9607F9D12}" srcOrd="0" destOrd="0" presId="urn:microsoft.com/office/officeart/2005/8/layout/default"/>
    <dgm:cxn modelId="{8F2DB639-6786-9B47-A0B0-67BA1D294FC5}" type="presParOf" srcId="{BE807CD1-FC57-C24A-A47C-3B6AE0C80FE0}" destId="{6DCE08FB-425C-2843-A6EA-4EDCF27C85C7}" srcOrd="1" destOrd="0" presId="urn:microsoft.com/office/officeart/2005/8/layout/default"/>
    <dgm:cxn modelId="{9844F623-8FAC-794E-A5AC-77F2452EF927}" type="presParOf" srcId="{BE807CD1-FC57-C24A-A47C-3B6AE0C80FE0}" destId="{4F32F328-6A3C-4C4C-922C-11B753CA7156}" srcOrd="2" destOrd="0" presId="urn:microsoft.com/office/officeart/2005/8/layout/default"/>
    <dgm:cxn modelId="{3BC00EAF-36B3-CC49-BC9A-D5189F3D0119}" type="presParOf" srcId="{BE807CD1-FC57-C24A-A47C-3B6AE0C80FE0}" destId="{3859520B-0123-CE40-A191-7681F59627CE}" srcOrd="3" destOrd="0" presId="urn:microsoft.com/office/officeart/2005/8/layout/default"/>
    <dgm:cxn modelId="{600BDA36-5BDB-9A4C-B17D-33B3C9D7A29A}" type="presParOf" srcId="{BE807CD1-FC57-C24A-A47C-3B6AE0C80FE0}" destId="{57F1F86A-CB5A-364A-A1EE-CB2D554B9963}" srcOrd="4" destOrd="0" presId="urn:microsoft.com/office/officeart/2005/8/layout/default"/>
    <dgm:cxn modelId="{65DF9E56-E350-7441-84E1-68FE57A87307}" type="presParOf" srcId="{BE807CD1-FC57-C24A-A47C-3B6AE0C80FE0}" destId="{380B728F-37E9-1B44-8BE9-76CCDB5C8741}" srcOrd="5" destOrd="0" presId="urn:microsoft.com/office/officeart/2005/8/layout/default"/>
    <dgm:cxn modelId="{FA44846C-9846-2543-963E-C5914158AC9A}" type="presParOf" srcId="{BE807CD1-FC57-C24A-A47C-3B6AE0C80FE0}" destId="{C6E03673-03A4-3546-ADC3-4FC2DDE47096}" srcOrd="6" destOrd="0" presId="urn:microsoft.com/office/officeart/2005/8/layout/default"/>
    <dgm:cxn modelId="{4F7F94FC-F7B2-1740-AF78-F698540AADDA}" type="presParOf" srcId="{BE807CD1-FC57-C24A-A47C-3B6AE0C80FE0}" destId="{786F1085-EC09-8A44-B01D-5D7C0CD2D88A}" srcOrd="7" destOrd="0" presId="urn:microsoft.com/office/officeart/2005/8/layout/default"/>
    <dgm:cxn modelId="{52AD2A62-FD54-0143-A853-4521F9580CE0}" type="presParOf" srcId="{BE807CD1-FC57-C24A-A47C-3B6AE0C80FE0}" destId="{BE066242-7E69-A14F-A681-61BD93776940}"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82A3021-8860-4DFE-A5AA-8527BAE2EBD6}" type="doc">
      <dgm:prSet loTypeId="urn:microsoft.com/office/officeart/2008/layout/LinedList" loCatId="list" qsTypeId="urn:microsoft.com/office/officeart/2005/8/quickstyle/simple4" qsCatId="simple" csTypeId="urn:microsoft.com/office/officeart/2005/8/colors/colorful2" csCatId="colorful" phldr="1"/>
      <dgm:spPr/>
      <dgm:t>
        <a:bodyPr/>
        <a:lstStyle/>
        <a:p>
          <a:endParaRPr lang="en-US"/>
        </a:p>
      </dgm:t>
    </dgm:pt>
    <dgm:pt modelId="{D6E3372F-8354-41CA-8D71-C1A27E6248B0}">
      <dgm:prSet/>
      <dgm:spPr/>
      <dgm:t>
        <a:bodyPr/>
        <a:lstStyle/>
        <a:p>
          <a:r>
            <a:rPr lang="en-US"/>
            <a:t>The Commission for the Protection of Minors is instituted within the Dicastery that deals with sexual abuse on the part of members of the clergy. </a:t>
          </a:r>
        </a:p>
      </dgm:t>
    </dgm:pt>
    <dgm:pt modelId="{A8907B2F-BD44-415E-A70A-3B4DF778A67D}" type="parTrans" cxnId="{6861AA23-E4BD-49BA-8C67-1842B0273C5A}">
      <dgm:prSet/>
      <dgm:spPr/>
      <dgm:t>
        <a:bodyPr/>
        <a:lstStyle/>
        <a:p>
          <a:endParaRPr lang="en-US"/>
        </a:p>
      </dgm:t>
    </dgm:pt>
    <dgm:pt modelId="{0DDBA23D-15D7-4822-AB86-15E54D42F9DA}" type="sibTrans" cxnId="{6861AA23-E4BD-49BA-8C67-1842B0273C5A}">
      <dgm:prSet/>
      <dgm:spPr/>
      <dgm:t>
        <a:bodyPr/>
        <a:lstStyle/>
        <a:p>
          <a:endParaRPr lang="en-US"/>
        </a:p>
      </dgm:t>
    </dgm:pt>
    <dgm:pt modelId="{9D8C39E3-72CF-4119-8785-B10755962347}">
      <dgm:prSet/>
      <dgm:spPr/>
      <dgm:t>
        <a:bodyPr/>
        <a:lstStyle/>
        <a:p>
          <a:r>
            <a:rPr lang="en-US"/>
            <a:t>The Apostolic Constitution marks a new beginning. It put you in the Curia’s organization chart within that Dicastery, but independent, with a President appointed by the Pope. Independent. </a:t>
          </a:r>
        </a:p>
      </dgm:t>
    </dgm:pt>
    <dgm:pt modelId="{221977D2-5D06-4EE8-8F16-EB98A70D716A}" type="parTrans" cxnId="{556A48DE-7A41-45E2-A7B3-9808D2B5F383}">
      <dgm:prSet/>
      <dgm:spPr/>
      <dgm:t>
        <a:bodyPr/>
        <a:lstStyle/>
        <a:p>
          <a:endParaRPr lang="en-US"/>
        </a:p>
      </dgm:t>
    </dgm:pt>
    <dgm:pt modelId="{8C616C9A-8734-4945-B144-2B546B8C53E0}" type="sibTrans" cxnId="{556A48DE-7A41-45E2-A7B3-9808D2B5F383}">
      <dgm:prSet/>
      <dgm:spPr/>
      <dgm:t>
        <a:bodyPr/>
        <a:lstStyle/>
        <a:p>
          <a:endParaRPr lang="en-US"/>
        </a:p>
      </dgm:t>
    </dgm:pt>
    <dgm:pt modelId="{95899E25-7166-E042-B459-9BAA03E3C366}">
      <dgm:prSet/>
      <dgm:spPr/>
      <dgm:t>
        <a:bodyPr/>
        <a:lstStyle/>
        <a:p>
          <a:r>
            <a:rPr lang="en-US" b="0" i="0" dirty="0"/>
            <a:t>Your close collaboration with the Dicastery for the Doctrine of the Faith and with other </a:t>
          </a:r>
          <a:r>
            <a:rPr lang="en-US" b="0" i="0" dirty="0" err="1"/>
            <a:t>Dicasteries</a:t>
          </a:r>
          <a:r>
            <a:rPr lang="en-US" b="0" i="0" dirty="0"/>
            <a:t> ought to enrich your work, while your work can enrich in turn that of the Curia and the local Churches.  The determination of the most effective ways for this to happen I leave to the Commission and to the Dicastery, to the </a:t>
          </a:r>
          <a:r>
            <a:rPr lang="en-US" b="0" i="0" dirty="0" err="1"/>
            <a:t>Dicasteries</a:t>
          </a:r>
          <a:r>
            <a:rPr lang="en-US" b="0" i="0" dirty="0"/>
            <a:t>. </a:t>
          </a:r>
          <a:endParaRPr lang="en-US" dirty="0"/>
        </a:p>
      </dgm:t>
    </dgm:pt>
    <dgm:pt modelId="{64EF299E-D2CA-DE45-8A9A-10DA8BC69CE1}" type="parTrans" cxnId="{547F6104-9B40-7649-8550-D5FF283DCD0A}">
      <dgm:prSet/>
      <dgm:spPr/>
    </dgm:pt>
    <dgm:pt modelId="{1F70924F-AB1F-6148-92AC-CA456C760A6B}" type="sibTrans" cxnId="{547F6104-9B40-7649-8550-D5FF283DCD0A}">
      <dgm:prSet/>
      <dgm:spPr/>
    </dgm:pt>
    <dgm:pt modelId="{39FD2D6B-D074-1148-9FA6-153B35739583}" type="pres">
      <dgm:prSet presAssocID="{782A3021-8860-4DFE-A5AA-8527BAE2EBD6}" presName="vert0" presStyleCnt="0">
        <dgm:presLayoutVars>
          <dgm:dir/>
          <dgm:animOne val="branch"/>
          <dgm:animLvl val="lvl"/>
        </dgm:presLayoutVars>
      </dgm:prSet>
      <dgm:spPr/>
    </dgm:pt>
    <dgm:pt modelId="{806279EF-0BA0-0A40-B40B-130801169192}" type="pres">
      <dgm:prSet presAssocID="{D6E3372F-8354-41CA-8D71-C1A27E6248B0}" presName="thickLine" presStyleLbl="alignNode1" presStyleIdx="0" presStyleCnt="3"/>
      <dgm:spPr/>
    </dgm:pt>
    <dgm:pt modelId="{A7D39ECD-C271-0149-B47E-E2E4F9C2CA12}" type="pres">
      <dgm:prSet presAssocID="{D6E3372F-8354-41CA-8D71-C1A27E6248B0}" presName="horz1" presStyleCnt="0"/>
      <dgm:spPr/>
    </dgm:pt>
    <dgm:pt modelId="{F3A68368-B94F-A746-A2BF-3946EACD4012}" type="pres">
      <dgm:prSet presAssocID="{D6E3372F-8354-41CA-8D71-C1A27E6248B0}" presName="tx1" presStyleLbl="revTx" presStyleIdx="0" presStyleCnt="3"/>
      <dgm:spPr/>
    </dgm:pt>
    <dgm:pt modelId="{24B51DAA-14F3-9745-BB1B-C888100C7CD6}" type="pres">
      <dgm:prSet presAssocID="{D6E3372F-8354-41CA-8D71-C1A27E6248B0}" presName="vert1" presStyleCnt="0"/>
      <dgm:spPr/>
    </dgm:pt>
    <dgm:pt modelId="{B093CAEC-C112-6C4D-9B7B-2BAF9D9BC2FA}" type="pres">
      <dgm:prSet presAssocID="{9D8C39E3-72CF-4119-8785-B10755962347}" presName="thickLine" presStyleLbl="alignNode1" presStyleIdx="1" presStyleCnt="3"/>
      <dgm:spPr/>
    </dgm:pt>
    <dgm:pt modelId="{3141B84E-BFC2-C24B-8CEB-01A5EE7EEC0A}" type="pres">
      <dgm:prSet presAssocID="{9D8C39E3-72CF-4119-8785-B10755962347}" presName="horz1" presStyleCnt="0"/>
      <dgm:spPr/>
    </dgm:pt>
    <dgm:pt modelId="{869B18A4-1D4E-CA44-A59F-C0D7698A122F}" type="pres">
      <dgm:prSet presAssocID="{9D8C39E3-72CF-4119-8785-B10755962347}" presName="tx1" presStyleLbl="revTx" presStyleIdx="1" presStyleCnt="3"/>
      <dgm:spPr/>
    </dgm:pt>
    <dgm:pt modelId="{0F4A1A6C-AAF0-B84C-86E9-BBF631A468B0}" type="pres">
      <dgm:prSet presAssocID="{9D8C39E3-72CF-4119-8785-B10755962347}" presName="vert1" presStyleCnt="0"/>
      <dgm:spPr/>
    </dgm:pt>
    <dgm:pt modelId="{92F60875-6D16-2E4E-A577-3F8D7F3864B1}" type="pres">
      <dgm:prSet presAssocID="{95899E25-7166-E042-B459-9BAA03E3C366}" presName="thickLine" presStyleLbl="alignNode1" presStyleIdx="2" presStyleCnt="3"/>
      <dgm:spPr/>
    </dgm:pt>
    <dgm:pt modelId="{9D748E28-6816-F44A-9D8F-39512946BCCA}" type="pres">
      <dgm:prSet presAssocID="{95899E25-7166-E042-B459-9BAA03E3C366}" presName="horz1" presStyleCnt="0"/>
      <dgm:spPr/>
    </dgm:pt>
    <dgm:pt modelId="{73B8618C-0D42-4A4A-892E-68A720B0410F}" type="pres">
      <dgm:prSet presAssocID="{95899E25-7166-E042-B459-9BAA03E3C366}" presName="tx1" presStyleLbl="revTx" presStyleIdx="2" presStyleCnt="3"/>
      <dgm:spPr/>
    </dgm:pt>
    <dgm:pt modelId="{FCBB260A-7412-3A41-B2CF-30F2414363E1}" type="pres">
      <dgm:prSet presAssocID="{95899E25-7166-E042-B459-9BAA03E3C366}" presName="vert1" presStyleCnt="0"/>
      <dgm:spPr/>
    </dgm:pt>
  </dgm:ptLst>
  <dgm:cxnLst>
    <dgm:cxn modelId="{547F6104-9B40-7649-8550-D5FF283DCD0A}" srcId="{782A3021-8860-4DFE-A5AA-8527BAE2EBD6}" destId="{95899E25-7166-E042-B459-9BAA03E3C366}" srcOrd="2" destOrd="0" parTransId="{64EF299E-D2CA-DE45-8A9A-10DA8BC69CE1}" sibTransId="{1F70924F-AB1F-6148-92AC-CA456C760A6B}"/>
    <dgm:cxn modelId="{6861AA23-E4BD-49BA-8C67-1842B0273C5A}" srcId="{782A3021-8860-4DFE-A5AA-8527BAE2EBD6}" destId="{D6E3372F-8354-41CA-8D71-C1A27E6248B0}" srcOrd="0" destOrd="0" parTransId="{A8907B2F-BD44-415E-A70A-3B4DF778A67D}" sibTransId="{0DDBA23D-15D7-4822-AB86-15E54D42F9DA}"/>
    <dgm:cxn modelId="{364ABB2E-EAB6-D24D-9191-6072A52B2B7D}" type="presOf" srcId="{9D8C39E3-72CF-4119-8785-B10755962347}" destId="{869B18A4-1D4E-CA44-A59F-C0D7698A122F}" srcOrd="0" destOrd="0" presId="urn:microsoft.com/office/officeart/2008/layout/LinedList"/>
    <dgm:cxn modelId="{8051F572-E5D5-6B4F-A847-E907A5CE9FCC}" type="presOf" srcId="{95899E25-7166-E042-B459-9BAA03E3C366}" destId="{73B8618C-0D42-4A4A-892E-68A720B0410F}" srcOrd="0" destOrd="0" presId="urn:microsoft.com/office/officeart/2008/layout/LinedList"/>
    <dgm:cxn modelId="{E86341A0-903C-724F-82D6-5361E6F6E20F}" type="presOf" srcId="{D6E3372F-8354-41CA-8D71-C1A27E6248B0}" destId="{F3A68368-B94F-A746-A2BF-3946EACD4012}" srcOrd="0" destOrd="0" presId="urn:microsoft.com/office/officeart/2008/layout/LinedList"/>
    <dgm:cxn modelId="{589F91CB-A73A-AC40-A197-93AEB8DB45F0}" type="presOf" srcId="{782A3021-8860-4DFE-A5AA-8527BAE2EBD6}" destId="{39FD2D6B-D074-1148-9FA6-153B35739583}" srcOrd="0" destOrd="0" presId="urn:microsoft.com/office/officeart/2008/layout/LinedList"/>
    <dgm:cxn modelId="{556A48DE-7A41-45E2-A7B3-9808D2B5F383}" srcId="{782A3021-8860-4DFE-A5AA-8527BAE2EBD6}" destId="{9D8C39E3-72CF-4119-8785-B10755962347}" srcOrd="1" destOrd="0" parTransId="{221977D2-5D06-4EE8-8F16-EB98A70D716A}" sibTransId="{8C616C9A-8734-4945-B144-2B546B8C53E0}"/>
    <dgm:cxn modelId="{F6DB930F-DB15-1E47-BF26-14B2A1B9A86C}" type="presParOf" srcId="{39FD2D6B-D074-1148-9FA6-153B35739583}" destId="{806279EF-0BA0-0A40-B40B-130801169192}" srcOrd="0" destOrd="0" presId="urn:microsoft.com/office/officeart/2008/layout/LinedList"/>
    <dgm:cxn modelId="{517E5878-4987-104F-B3CA-E614C5CF7707}" type="presParOf" srcId="{39FD2D6B-D074-1148-9FA6-153B35739583}" destId="{A7D39ECD-C271-0149-B47E-E2E4F9C2CA12}" srcOrd="1" destOrd="0" presId="urn:microsoft.com/office/officeart/2008/layout/LinedList"/>
    <dgm:cxn modelId="{C68D95A3-B57F-1349-8FE6-A321513FF885}" type="presParOf" srcId="{A7D39ECD-C271-0149-B47E-E2E4F9C2CA12}" destId="{F3A68368-B94F-A746-A2BF-3946EACD4012}" srcOrd="0" destOrd="0" presId="urn:microsoft.com/office/officeart/2008/layout/LinedList"/>
    <dgm:cxn modelId="{00CB4063-943A-4949-8354-762EE947A84E}" type="presParOf" srcId="{A7D39ECD-C271-0149-B47E-E2E4F9C2CA12}" destId="{24B51DAA-14F3-9745-BB1B-C888100C7CD6}" srcOrd="1" destOrd="0" presId="urn:microsoft.com/office/officeart/2008/layout/LinedList"/>
    <dgm:cxn modelId="{B9E81B1B-F54E-D34B-8E39-AAC9DD301BF3}" type="presParOf" srcId="{39FD2D6B-D074-1148-9FA6-153B35739583}" destId="{B093CAEC-C112-6C4D-9B7B-2BAF9D9BC2FA}" srcOrd="2" destOrd="0" presId="urn:microsoft.com/office/officeart/2008/layout/LinedList"/>
    <dgm:cxn modelId="{893C2309-4932-D340-AF91-C6AF99A7A4DA}" type="presParOf" srcId="{39FD2D6B-D074-1148-9FA6-153B35739583}" destId="{3141B84E-BFC2-C24B-8CEB-01A5EE7EEC0A}" srcOrd="3" destOrd="0" presId="urn:microsoft.com/office/officeart/2008/layout/LinedList"/>
    <dgm:cxn modelId="{07E02C08-4DEC-D745-B449-A7C1A1BA366B}" type="presParOf" srcId="{3141B84E-BFC2-C24B-8CEB-01A5EE7EEC0A}" destId="{869B18A4-1D4E-CA44-A59F-C0D7698A122F}" srcOrd="0" destOrd="0" presId="urn:microsoft.com/office/officeart/2008/layout/LinedList"/>
    <dgm:cxn modelId="{BFE57CA8-A070-1A42-8102-3AE4F1413A2E}" type="presParOf" srcId="{3141B84E-BFC2-C24B-8CEB-01A5EE7EEC0A}" destId="{0F4A1A6C-AAF0-B84C-86E9-BBF631A468B0}" srcOrd="1" destOrd="0" presId="urn:microsoft.com/office/officeart/2008/layout/LinedList"/>
    <dgm:cxn modelId="{0D3F137C-5105-0F47-9763-F28552D7D1D5}" type="presParOf" srcId="{39FD2D6B-D074-1148-9FA6-153B35739583}" destId="{92F60875-6D16-2E4E-A577-3F8D7F3864B1}" srcOrd="4" destOrd="0" presId="urn:microsoft.com/office/officeart/2008/layout/LinedList"/>
    <dgm:cxn modelId="{F65B895A-88FD-ED48-B8B1-3A586D745990}" type="presParOf" srcId="{39FD2D6B-D074-1148-9FA6-153B35739583}" destId="{9D748E28-6816-F44A-9D8F-39512946BCCA}" srcOrd="5" destOrd="0" presId="urn:microsoft.com/office/officeart/2008/layout/LinedList"/>
    <dgm:cxn modelId="{A8FD10A2-1FD3-3E4C-B38D-F458B47F6CFC}" type="presParOf" srcId="{9D748E28-6816-F44A-9D8F-39512946BCCA}" destId="{73B8618C-0D42-4A4A-892E-68A720B0410F}" srcOrd="0" destOrd="0" presId="urn:microsoft.com/office/officeart/2008/layout/LinedList"/>
    <dgm:cxn modelId="{CB81E38B-97A4-A946-BC58-65CA36B2B28B}" type="presParOf" srcId="{9D748E28-6816-F44A-9D8F-39512946BCCA}" destId="{FCBB260A-7412-3A41-B2CF-30F2414363E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B80362D-5036-4D71-8586-17D418CBC672}" type="doc">
      <dgm:prSet loTypeId="urn:microsoft.com/office/officeart/2008/layout/LinedList" loCatId="list" qsTypeId="urn:microsoft.com/office/officeart/2005/8/quickstyle/simple4" qsCatId="simple" csTypeId="urn:microsoft.com/office/officeart/2005/8/colors/colorful2" csCatId="colorful" phldr="1"/>
      <dgm:spPr/>
      <dgm:t>
        <a:bodyPr/>
        <a:lstStyle/>
        <a:p>
          <a:endParaRPr lang="en-US"/>
        </a:p>
      </dgm:t>
    </dgm:pt>
    <dgm:pt modelId="{2EBB9E0C-CDF4-4E99-854D-5100E453A006}">
      <dgm:prSet/>
      <dgm:spPr/>
      <dgm:t>
        <a:bodyPr/>
        <a:lstStyle/>
        <a:p>
          <a:r>
            <a:rPr lang="en-US"/>
            <a:t>It is your responsibility to expand the scope of this mission in such a way that the protection and care of those who have experienced abuse may become normative in every sector of the Church’s life. </a:t>
          </a:r>
        </a:p>
      </dgm:t>
    </dgm:pt>
    <dgm:pt modelId="{C340162D-CE8F-4733-8C91-B6B39308C74B}" type="parTrans" cxnId="{5503002D-1AE2-4BE3-81D1-B6E292E43990}">
      <dgm:prSet/>
      <dgm:spPr/>
      <dgm:t>
        <a:bodyPr/>
        <a:lstStyle/>
        <a:p>
          <a:endParaRPr lang="en-US"/>
        </a:p>
      </dgm:t>
    </dgm:pt>
    <dgm:pt modelId="{ED6635E1-B84F-4684-96FF-F50E7130FB5F}" type="sibTrans" cxnId="{5503002D-1AE2-4BE3-81D1-B6E292E43990}">
      <dgm:prSet/>
      <dgm:spPr/>
      <dgm:t>
        <a:bodyPr/>
        <a:lstStyle/>
        <a:p>
          <a:endParaRPr lang="en-US"/>
        </a:p>
      </dgm:t>
    </dgm:pt>
    <dgm:pt modelId="{5897130B-94C5-4F83-9AC4-62736D963DDE}">
      <dgm:prSet/>
      <dgm:spPr/>
      <dgm:t>
        <a:bodyPr/>
        <a:lstStyle/>
        <a:p>
          <a:r>
            <a:rPr lang="en-US" dirty="0"/>
            <a:t>Your close collaboration with the Dicastery for the Doctrine of the Faith and with other </a:t>
          </a:r>
          <a:r>
            <a:rPr lang="en-US" dirty="0" err="1"/>
            <a:t>Dicasteries</a:t>
          </a:r>
          <a:r>
            <a:rPr lang="en-US" dirty="0"/>
            <a:t> ought to enrich your work, while your work can enrich in turn that of the Curia and the local Churches. The determination of the most effective ways for this to happen I leave to the Commission and to the Dicastery, to the </a:t>
          </a:r>
          <a:r>
            <a:rPr lang="en-US" dirty="0" err="1"/>
            <a:t>Dicasteries</a:t>
          </a:r>
          <a:r>
            <a:rPr lang="en-US" dirty="0"/>
            <a:t>.</a:t>
          </a:r>
        </a:p>
      </dgm:t>
    </dgm:pt>
    <dgm:pt modelId="{FB0FBF35-BB28-443E-AB5D-059349BED148}" type="parTrans" cxnId="{DB9350FA-F103-4106-8CC3-DC57262FFB35}">
      <dgm:prSet/>
      <dgm:spPr/>
      <dgm:t>
        <a:bodyPr/>
        <a:lstStyle/>
        <a:p>
          <a:endParaRPr lang="en-US"/>
        </a:p>
      </dgm:t>
    </dgm:pt>
    <dgm:pt modelId="{18EEEC1B-4E18-462B-96CF-2F599114BED0}" type="sibTrans" cxnId="{DB9350FA-F103-4106-8CC3-DC57262FFB35}">
      <dgm:prSet/>
      <dgm:spPr/>
      <dgm:t>
        <a:bodyPr/>
        <a:lstStyle/>
        <a:p>
          <a:endParaRPr lang="en-US"/>
        </a:p>
      </dgm:t>
    </dgm:pt>
    <dgm:pt modelId="{AEBD4778-C71A-AA4A-BB40-E4890D226E7E}">
      <dgm:prSet/>
      <dgm:spPr/>
      <dgm:t>
        <a:bodyPr/>
        <a:lstStyle/>
        <a:p>
          <a:r>
            <a:rPr lang="en-US" b="0" i="0"/>
            <a:t>I would like you to propose better methods to enable the Church to protect minors and vulnerable persons and to assist the healing of survivors, in the recognition that justice and prevention are complementary. Indeed, your service provides a proactive and prospective vision of the best practices and procedures that can be implemented in the entire Church.</a:t>
          </a:r>
          <a:endParaRPr lang="en-US"/>
        </a:p>
      </dgm:t>
    </dgm:pt>
    <dgm:pt modelId="{EB56F90D-CCC6-D34B-8372-BF46AD5ADE5E}" type="parTrans" cxnId="{1264E9AC-BB06-F247-BDB9-FB13C577E6F2}">
      <dgm:prSet/>
      <dgm:spPr/>
      <dgm:t>
        <a:bodyPr/>
        <a:lstStyle/>
        <a:p>
          <a:endParaRPr lang="en-US"/>
        </a:p>
      </dgm:t>
    </dgm:pt>
    <dgm:pt modelId="{79263798-1C31-AB4A-9FEE-BC0F65898C6E}" type="sibTrans" cxnId="{1264E9AC-BB06-F247-BDB9-FB13C577E6F2}">
      <dgm:prSet/>
      <dgm:spPr/>
      <dgm:t>
        <a:bodyPr/>
        <a:lstStyle/>
        <a:p>
          <a:endParaRPr lang="en-US"/>
        </a:p>
      </dgm:t>
    </dgm:pt>
    <dgm:pt modelId="{E2B18FBE-6234-5842-BF0C-0F387C517E26}">
      <dgm:prSet/>
      <dgm:spPr/>
      <dgm:t>
        <a:bodyPr/>
        <a:lstStyle/>
        <a:p>
          <a:r>
            <a:rPr lang="en-US" b="0" i="0"/>
            <a:t>Working together, these concretely implement the Church’s duty to protect all those for whom she is responsible.  That duty is grounded in the conception of the human person in his or her intrinsic dignity, with special concern for the most vulnerable.  The efforts made on the level of the universal Church and of the Particular Churches will implement the plan of protection, healing and justice, in accord with their respective competences.</a:t>
          </a:r>
          <a:endParaRPr lang="en-US" dirty="0"/>
        </a:p>
      </dgm:t>
    </dgm:pt>
    <dgm:pt modelId="{10F43F21-787F-1545-A2D6-D140FB563DC9}" type="parTrans" cxnId="{40B3E915-19B2-7B45-9BAD-5034344EDFEA}">
      <dgm:prSet/>
      <dgm:spPr/>
      <dgm:t>
        <a:bodyPr/>
        <a:lstStyle/>
        <a:p>
          <a:endParaRPr lang="en-US"/>
        </a:p>
      </dgm:t>
    </dgm:pt>
    <dgm:pt modelId="{B88D1C6C-028C-844C-B4C1-E069BFD6C20C}" type="sibTrans" cxnId="{40B3E915-19B2-7B45-9BAD-5034344EDFEA}">
      <dgm:prSet/>
      <dgm:spPr/>
    </dgm:pt>
    <dgm:pt modelId="{F08728E5-DCA4-2C48-88FB-C4E9BB7284FA}" type="pres">
      <dgm:prSet presAssocID="{8B80362D-5036-4D71-8586-17D418CBC672}" presName="vert0" presStyleCnt="0">
        <dgm:presLayoutVars>
          <dgm:dir/>
          <dgm:animOne val="branch"/>
          <dgm:animLvl val="lvl"/>
        </dgm:presLayoutVars>
      </dgm:prSet>
      <dgm:spPr/>
    </dgm:pt>
    <dgm:pt modelId="{282C813E-6E43-2F4B-9C51-B9D357FE819B}" type="pres">
      <dgm:prSet presAssocID="{2EBB9E0C-CDF4-4E99-854D-5100E453A006}" presName="thickLine" presStyleLbl="alignNode1" presStyleIdx="0" presStyleCnt="4"/>
      <dgm:spPr/>
    </dgm:pt>
    <dgm:pt modelId="{40699230-C862-594B-97ED-613710EDB880}" type="pres">
      <dgm:prSet presAssocID="{2EBB9E0C-CDF4-4E99-854D-5100E453A006}" presName="horz1" presStyleCnt="0"/>
      <dgm:spPr/>
    </dgm:pt>
    <dgm:pt modelId="{33DB173D-62B5-2E4E-BC4B-3065548ACAC5}" type="pres">
      <dgm:prSet presAssocID="{2EBB9E0C-CDF4-4E99-854D-5100E453A006}" presName="tx1" presStyleLbl="revTx" presStyleIdx="0" presStyleCnt="4"/>
      <dgm:spPr/>
    </dgm:pt>
    <dgm:pt modelId="{6E20E1D2-C314-7943-8E09-0D0FA328DC4A}" type="pres">
      <dgm:prSet presAssocID="{2EBB9E0C-CDF4-4E99-854D-5100E453A006}" presName="vert1" presStyleCnt="0"/>
      <dgm:spPr/>
    </dgm:pt>
    <dgm:pt modelId="{3CF97647-896B-1D41-BEE9-1F67C3847283}" type="pres">
      <dgm:prSet presAssocID="{AEBD4778-C71A-AA4A-BB40-E4890D226E7E}" presName="thickLine" presStyleLbl="alignNode1" presStyleIdx="1" presStyleCnt="4"/>
      <dgm:spPr/>
    </dgm:pt>
    <dgm:pt modelId="{DF231F11-ACD2-0746-938F-620A3BB9E3EC}" type="pres">
      <dgm:prSet presAssocID="{AEBD4778-C71A-AA4A-BB40-E4890D226E7E}" presName="horz1" presStyleCnt="0"/>
      <dgm:spPr/>
    </dgm:pt>
    <dgm:pt modelId="{74AF09E0-FDB0-D740-BC2E-79126AA5B59E}" type="pres">
      <dgm:prSet presAssocID="{AEBD4778-C71A-AA4A-BB40-E4890D226E7E}" presName="tx1" presStyleLbl="revTx" presStyleIdx="1" presStyleCnt="4"/>
      <dgm:spPr/>
    </dgm:pt>
    <dgm:pt modelId="{2118B9C6-37AA-9D4E-8C23-E5D99F007711}" type="pres">
      <dgm:prSet presAssocID="{AEBD4778-C71A-AA4A-BB40-E4890D226E7E}" presName="vert1" presStyleCnt="0"/>
      <dgm:spPr/>
    </dgm:pt>
    <dgm:pt modelId="{7A34F292-971E-564C-A702-03F897D2FE8A}" type="pres">
      <dgm:prSet presAssocID="{5897130B-94C5-4F83-9AC4-62736D963DDE}" presName="thickLine" presStyleLbl="alignNode1" presStyleIdx="2" presStyleCnt="4"/>
      <dgm:spPr/>
    </dgm:pt>
    <dgm:pt modelId="{52B6C3CC-F56B-9F45-B957-AC400E8D594D}" type="pres">
      <dgm:prSet presAssocID="{5897130B-94C5-4F83-9AC4-62736D963DDE}" presName="horz1" presStyleCnt="0"/>
      <dgm:spPr/>
    </dgm:pt>
    <dgm:pt modelId="{B05D82EA-8F1F-9D42-96D9-ADFE822C2C74}" type="pres">
      <dgm:prSet presAssocID="{5897130B-94C5-4F83-9AC4-62736D963DDE}" presName="tx1" presStyleLbl="revTx" presStyleIdx="2" presStyleCnt="4"/>
      <dgm:spPr/>
    </dgm:pt>
    <dgm:pt modelId="{E351493E-3EFE-5044-A7C2-05578FE05D6F}" type="pres">
      <dgm:prSet presAssocID="{5897130B-94C5-4F83-9AC4-62736D963DDE}" presName="vert1" presStyleCnt="0"/>
      <dgm:spPr/>
    </dgm:pt>
    <dgm:pt modelId="{DF657CD2-3DC7-9A4E-9BAD-58023DEF4E12}" type="pres">
      <dgm:prSet presAssocID="{E2B18FBE-6234-5842-BF0C-0F387C517E26}" presName="thickLine" presStyleLbl="alignNode1" presStyleIdx="3" presStyleCnt="4"/>
      <dgm:spPr/>
    </dgm:pt>
    <dgm:pt modelId="{D39D9BC0-F0EE-2E4F-B4D1-07C8461006E1}" type="pres">
      <dgm:prSet presAssocID="{E2B18FBE-6234-5842-BF0C-0F387C517E26}" presName="horz1" presStyleCnt="0"/>
      <dgm:spPr/>
    </dgm:pt>
    <dgm:pt modelId="{48348C9C-4049-2749-8D5E-6FDF75AD47C9}" type="pres">
      <dgm:prSet presAssocID="{E2B18FBE-6234-5842-BF0C-0F387C517E26}" presName="tx1" presStyleLbl="revTx" presStyleIdx="3" presStyleCnt="4"/>
      <dgm:spPr/>
    </dgm:pt>
    <dgm:pt modelId="{AD2D123E-9395-3A4C-AF1D-8CD16AEAF6DE}" type="pres">
      <dgm:prSet presAssocID="{E2B18FBE-6234-5842-BF0C-0F387C517E26}" presName="vert1" presStyleCnt="0"/>
      <dgm:spPr/>
    </dgm:pt>
  </dgm:ptLst>
  <dgm:cxnLst>
    <dgm:cxn modelId="{40B3E915-19B2-7B45-9BAD-5034344EDFEA}" srcId="{8B80362D-5036-4D71-8586-17D418CBC672}" destId="{E2B18FBE-6234-5842-BF0C-0F387C517E26}" srcOrd="3" destOrd="0" parTransId="{10F43F21-787F-1545-A2D6-D140FB563DC9}" sibTransId="{B88D1C6C-028C-844C-B4C1-E069BFD6C20C}"/>
    <dgm:cxn modelId="{5503002D-1AE2-4BE3-81D1-B6E292E43990}" srcId="{8B80362D-5036-4D71-8586-17D418CBC672}" destId="{2EBB9E0C-CDF4-4E99-854D-5100E453A006}" srcOrd="0" destOrd="0" parTransId="{C340162D-CE8F-4733-8C91-B6B39308C74B}" sibTransId="{ED6635E1-B84F-4684-96FF-F50E7130FB5F}"/>
    <dgm:cxn modelId="{F4133430-962B-2842-8706-8B305544960F}" type="presOf" srcId="{8B80362D-5036-4D71-8586-17D418CBC672}" destId="{F08728E5-DCA4-2C48-88FB-C4E9BB7284FA}" srcOrd="0" destOrd="0" presId="urn:microsoft.com/office/officeart/2008/layout/LinedList"/>
    <dgm:cxn modelId="{7BD3467E-9EB1-804F-B76B-5012D5A70A7C}" type="presOf" srcId="{2EBB9E0C-CDF4-4E99-854D-5100E453A006}" destId="{33DB173D-62B5-2E4E-BC4B-3065548ACAC5}" srcOrd="0" destOrd="0" presId="urn:microsoft.com/office/officeart/2008/layout/LinedList"/>
    <dgm:cxn modelId="{1264E9AC-BB06-F247-BDB9-FB13C577E6F2}" srcId="{8B80362D-5036-4D71-8586-17D418CBC672}" destId="{AEBD4778-C71A-AA4A-BB40-E4890D226E7E}" srcOrd="1" destOrd="0" parTransId="{EB56F90D-CCC6-D34B-8372-BF46AD5ADE5E}" sibTransId="{79263798-1C31-AB4A-9FEE-BC0F65898C6E}"/>
    <dgm:cxn modelId="{FF9680B2-2283-CE43-9B19-EDCB0EEF1748}" type="presOf" srcId="{AEBD4778-C71A-AA4A-BB40-E4890D226E7E}" destId="{74AF09E0-FDB0-D740-BC2E-79126AA5B59E}" srcOrd="0" destOrd="0" presId="urn:microsoft.com/office/officeart/2008/layout/LinedList"/>
    <dgm:cxn modelId="{182681BF-DF57-304F-AEE1-6102758264D6}" type="presOf" srcId="{5897130B-94C5-4F83-9AC4-62736D963DDE}" destId="{B05D82EA-8F1F-9D42-96D9-ADFE822C2C74}" srcOrd="0" destOrd="0" presId="urn:microsoft.com/office/officeart/2008/layout/LinedList"/>
    <dgm:cxn modelId="{8A62E7F3-8BE7-3045-9D0E-EE2405186F1A}" type="presOf" srcId="{E2B18FBE-6234-5842-BF0C-0F387C517E26}" destId="{48348C9C-4049-2749-8D5E-6FDF75AD47C9}" srcOrd="0" destOrd="0" presId="urn:microsoft.com/office/officeart/2008/layout/LinedList"/>
    <dgm:cxn modelId="{DB9350FA-F103-4106-8CC3-DC57262FFB35}" srcId="{8B80362D-5036-4D71-8586-17D418CBC672}" destId="{5897130B-94C5-4F83-9AC4-62736D963DDE}" srcOrd="2" destOrd="0" parTransId="{FB0FBF35-BB28-443E-AB5D-059349BED148}" sibTransId="{18EEEC1B-4E18-462B-96CF-2F599114BED0}"/>
    <dgm:cxn modelId="{BC020B89-344B-C546-81BE-BEE83F02D057}" type="presParOf" srcId="{F08728E5-DCA4-2C48-88FB-C4E9BB7284FA}" destId="{282C813E-6E43-2F4B-9C51-B9D357FE819B}" srcOrd="0" destOrd="0" presId="urn:microsoft.com/office/officeart/2008/layout/LinedList"/>
    <dgm:cxn modelId="{BAD5066A-E492-ED49-9116-6A04AF47751A}" type="presParOf" srcId="{F08728E5-DCA4-2C48-88FB-C4E9BB7284FA}" destId="{40699230-C862-594B-97ED-613710EDB880}" srcOrd="1" destOrd="0" presId="urn:microsoft.com/office/officeart/2008/layout/LinedList"/>
    <dgm:cxn modelId="{5ED11AB4-23A5-434A-8424-48B778490F32}" type="presParOf" srcId="{40699230-C862-594B-97ED-613710EDB880}" destId="{33DB173D-62B5-2E4E-BC4B-3065548ACAC5}" srcOrd="0" destOrd="0" presId="urn:microsoft.com/office/officeart/2008/layout/LinedList"/>
    <dgm:cxn modelId="{CBFC1F6B-1644-E24F-8FB0-927A38FB5932}" type="presParOf" srcId="{40699230-C862-594B-97ED-613710EDB880}" destId="{6E20E1D2-C314-7943-8E09-0D0FA328DC4A}" srcOrd="1" destOrd="0" presId="urn:microsoft.com/office/officeart/2008/layout/LinedList"/>
    <dgm:cxn modelId="{D3B56495-B9BD-2946-9888-2D6D52B11AB4}" type="presParOf" srcId="{F08728E5-DCA4-2C48-88FB-C4E9BB7284FA}" destId="{3CF97647-896B-1D41-BEE9-1F67C3847283}" srcOrd="2" destOrd="0" presId="urn:microsoft.com/office/officeart/2008/layout/LinedList"/>
    <dgm:cxn modelId="{1A91366C-83F3-F645-A93C-8F7E68507715}" type="presParOf" srcId="{F08728E5-DCA4-2C48-88FB-C4E9BB7284FA}" destId="{DF231F11-ACD2-0746-938F-620A3BB9E3EC}" srcOrd="3" destOrd="0" presId="urn:microsoft.com/office/officeart/2008/layout/LinedList"/>
    <dgm:cxn modelId="{AE99C0A8-72CC-C440-AB64-17E4FCAD0DED}" type="presParOf" srcId="{DF231F11-ACD2-0746-938F-620A3BB9E3EC}" destId="{74AF09E0-FDB0-D740-BC2E-79126AA5B59E}" srcOrd="0" destOrd="0" presId="urn:microsoft.com/office/officeart/2008/layout/LinedList"/>
    <dgm:cxn modelId="{45AB2653-25D6-984E-9106-8EECE93CE001}" type="presParOf" srcId="{DF231F11-ACD2-0746-938F-620A3BB9E3EC}" destId="{2118B9C6-37AA-9D4E-8C23-E5D99F007711}" srcOrd="1" destOrd="0" presId="urn:microsoft.com/office/officeart/2008/layout/LinedList"/>
    <dgm:cxn modelId="{BBC71B3D-C8E9-BD4E-A48A-D78D17CA1CBF}" type="presParOf" srcId="{F08728E5-DCA4-2C48-88FB-C4E9BB7284FA}" destId="{7A34F292-971E-564C-A702-03F897D2FE8A}" srcOrd="4" destOrd="0" presId="urn:microsoft.com/office/officeart/2008/layout/LinedList"/>
    <dgm:cxn modelId="{B646F62B-641F-D944-AEAA-7AB145A41FEB}" type="presParOf" srcId="{F08728E5-DCA4-2C48-88FB-C4E9BB7284FA}" destId="{52B6C3CC-F56B-9F45-B957-AC400E8D594D}" srcOrd="5" destOrd="0" presId="urn:microsoft.com/office/officeart/2008/layout/LinedList"/>
    <dgm:cxn modelId="{F6197D0A-E6F2-394B-A6D7-7FD9CA63E75B}" type="presParOf" srcId="{52B6C3CC-F56B-9F45-B957-AC400E8D594D}" destId="{B05D82EA-8F1F-9D42-96D9-ADFE822C2C74}" srcOrd="0" destOrd="0" presId="urn:microsoft.com/office/officeart/2008/layout/LinedList"/>
    <dgm:cxn modelId="{6FC2F03B-6BE6-724C-9C4A-46E4C5DDA9F5}" type="presParOf" srcId="{52B6C3CC-F56B-9F45-B957-AC400E8D594D}" destId="{E351493E-3EFE-5044-A7C2-05578FE05D6F}" srcOrd="1" destOrd="0" presId="urn:microsoft.com/office/officeart/2008/layout/LinedList"/>
    <dgm:cxn modelId="{EF7B8402-0A0E-A240-AE2E-434CBF14E035}" type="presParOf" srcId="{F08728E5-DCA4-2C48-88FB-C4E9BB7284FA}" destId="{DF657CD2-3DC7-9A4E-9BAD-58023DEF4E12}" srcOrd="6" destOrd="0" presId="urn:microsoft.com/office/officeart/2008/layout/LinedList"/>
    <dgm:cxn modelId="{69059B3D-CEDC-A44C-A0F0-8794AA6BBFEC}" type="presParOf" srcId="{F08728E5-DCA4-2C48-88FB-C4E9BB7284FA}" destId="{D39D9BC0-F0EE-2E4F-B4D1-07C8461006E1}" srcOrd="7" destOrd="0" presId="urn:microsoft.com/office/officeart/2008/layout/LinedList"/>
    <dgm:cxn modelId="{7E071C84-67F3-114E-B6E9-7F0ACFE69ACC}" type="presParOf" srcId="{D39D9BC0-F0EE-2E4F-B4D1-07C8461006E1}" destId="{48348C9C-4049-2749-8D5E-6FDF75AD47C9}" srcOrd="0" destOrd="0" presId="urn:microsoft.com/office/officeart/2008/layout/LinedList"/>
    <dgm:cxn modelId="{82839B2E-D0EC-4B4C-A7E8-D742997DFEFC}" type="presParOf" srcId="{D39D9BC0-F0EE-2E4F-B4D1-07C8461006E1}" destId="{AD2D123E-9395-3A4C-AF1D-8CD16AEAF6DE}"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82A3021-8860-4DFE-A5AA-8527BAE2EBD6}" type="doc">
      <dgm:prSet loTypeId="urn:microsoft.com/office/officeart/2008/layout/LinedList" loCatId="list" qsTypeId="urn:microsoft.com/office/officeart/2005/8/quickstyle/simple4" qsCatId="simple" csTypeId="urn:microsoft.com/office/officeart/2005/8/colors/accent0_3" csCatId="mainScheme" phldr="1"/>
      <dgm:spPr/>
      <dgm:t>
        <a:bodyPr/>
        <a:lstStyle/>
        <a:p>
          <a:endParaRPr lang="en-US"/>
        </a:p>
      </dgm:t>
    </dgm:pt>
    <dgm:pt modelId="{A0255FFE-9EEE-42F9-83B7-A1A403D3ACD6}">
      <dgm:prSet/>
      <dgm:spPr/>
      <dgm:t>
        <a:bodyPr/>
        <a:lstStyle/>
        <a:p>
          <a:r>
            <a:rPr lang="en-US" dirty="0"/>
            <a:t>Nonetheless, I have made your leadership and personnel distinct, and you will continue to relate directly with me through your President Delegate. It was placed there, because it was not possible to have a “satellite commission”, circling around but unattached to the organization chart. It is there, but with its own President, appointed by the Pope. </a:t>
          </a:r>
        </a:p>
      </dgm:t>
    </dgm:pt>
    <dgm:pt modelId="{FC310257-2D21-4F76-A783-5FC3FEBD8669}" type="parTrans" cxnId="{46DE496F-9593-4B7D-BC44-CA9D0D3199EE}">
      <dgm:prSet/>
      <dgm:spPr/>
      <dgm:t>
        <a:bodyPr/>
        <a:lstStyle/>
        <a:p>
          <a:endParaRPr lang="en-US"/>
        </a:p>
      </dgm:t>
    </dgm:pt>
    <dgm:pt modelId="{AAF4E33D-7897-46ED-9640-C63ACC6CED6C}" type="sibTrans" cxnId="{46DE496F-9593-4B7D-BC44-CA9D0D3199EE}">
      <dgm:prSet/>
      <dgm:spPr/>
      <dgm:t>
        <a:bodyPr/>
        <a:lstStyle/>
        <a:p>
          <a:endParaRPr lang="en-US"/>
        </a:p>
      </dgm:t>
    </dgm:pt>
    <dgm:pt modelId="{9D8C39E3-72CF-4119-8785-B10755962347}">
      <dgm:prSet/>
      <dgm:spPr/>
      <dgm:t>
        <a:bodyPr/>
        <a:lstStyle/>
        <a:p>
          <a:r>
            <a:rPr lang="en-US" dirty="0"/>
            <a:t>The Apostolic Constitution marks a new beginning. It put you in the Curia’s organization chart within that Dicastery, but independent, with a President appointed by the Pope. Independent. </a:t>
          </a:r>
        </a:p>
      </dgm:t>
    </dgm:pt>
    <dgm:pt modelId="{221977D2-5D06-4EE8-8F16-EB98A70D716A}" type="parTrans" cxnId="{556A48DE-7A41-45E2-A7B3-9808D2B5F383}">
      <dgm:prSet/>
      <dgm:spPr/>
      <dgm:t>
        <a:bodyPr/>
        <a:lstStyle/>
        <a:p>
          <a:endParaRPr lang="en-US"/>
        </a:p>
      </dgm:t>
    </dgm:pt>
    <dgm:pt modelId="{8C616C9A-8734-4945-B144-2B546B8C53E0}" type="sibTrans" cxnId="{556A48DE-7A41-45E2-A7B3-9808D2B5F383}">
      <dgm:prSet/>
      <dgm:spPr/>
      <dgm:t>
        <a:bodyPr/>
        <a:lstStyle/>
        <a:p>
          <a:endParaRPr lang="en-US"/>
        </a:p>
      </dgm:t>
    </dgm:pt>
    <dgm:pt modelId="{D1E8D8F3-3063-442A-A78B-F07EE952D9A3}">
      <dgm:prSet/>
      <dgm:spPr/>
      <dgm:t>
        <a:bodyPr/>
        <a:lstStyle/>
        <a:p>
          <a:r>
            <a:rPr lang="en-US" dirty="0"/>
            <a:t>The determination of the most effective ways for this to happen I leave to the Commission and to the Dicastery, to the </a:t>
          </a:r>
          <a:r>
            <a:rPr lang="en-US" dirty="0" err="1"/>
            <a:t>Dicasteries</a:t>
          </a:r>
          <a:r>
            <a:rPr lang="en-US" dirty="0"/>
            <a:t>.</a:t>
          </a:r>
        </a:p>
      </dgm:t>
    </dgm:pt>
    <dgm:pt modelId="{77F79426-DE2E-4E31-B259-F2991FF766C1}" type="parTrans" cxnId="{7232C1B1-01D5-41D1-822A-36BFA555F716}">
      <dgm:prSet/>
      <dgm:spPr/>
      <dgm:t>
        <a:bodyPr/>
        <a:lstStyle/>
        <a:p>
          <a:endParaRPr lang="en-US"/>
        </a:p>
      </dgm:t>
    </dgm:pt>
    <dgm:pt modelId="{EB798780-09E1-4DFB-8E30-4091AC8FBBC7}" type="sibTrans" cxnId="{7232C1B1-01D5-41D1-822A-36BFA555F716}">
      <dgm:prSet/>
      <dgm:spPr/>
      <dgm:t>
        <a:bodyPr/>
        <a:lstStyle/>
        <a:p>
          <a:endParaRPr lang="en-US"/>
        </a:p>
      </dgm:t>
    </dgm:pt>
    <dgm:pt modelId="{3A25AEE9-0870-0449-A3C9-03FB86BA6278}" type="pres">
      <dgm:prSet presAssocID="{782A3021-8860-4DFE-A5AA-8527BAE2EBD6}" presName="vert0" presStyleCnt="0">
        <dgm:presLayoutVars>
          <dgm:dir/>
          <dgm:animOne val="branch"/>
          <dgm:animLvl val="lvl"/>
        </dgm:presLayoutVars>
      </dgm:prSet>
      <dgm:spPr/>
    </dgm:pt>
    <dgm:pt modelId="{0EF48B3C-5D9A-ED4A-BC9C-A568DDF40231}" type="pres">
      <dgm:prSet presAssocID="{A0255FFE-9EEE-42F9-83B7-A1A403D3ACD6}" presName="thickLine" presStyleLbl="alignNode1" presStyleIdx="0" presStyleCnt="3"/>
      <dgm:spPr/>
    </dgm:pt>
    <dgm:pt modelId="{1A56EB16-8035-D74B-AC3C-A84ABC618FB0}" type="pres">
      <dgm:prSet presAssocID="{A0255FFE-9EEE-42F9-83B7-A1A403D3ACD6}" presName="horz1" presStyleCnt="0"/>
      <dgm:spPr/>
    </dgm:pt>
    <dgm:pt modelId="{98FA6A67-EC5E-9841-A561-F42642DEA29E}" type="pres">
      <dgm:prSet presAssocID="{A0255FFE-9EEE-42F9-83B7-A1A403D3ACD6}" presName="tx1" presStyleLbl="revTx" presStyleIdx="0" presStyleCnt="3"/>
      <dgm:spPr/>
    </dgm:pt>
    <dgm:pt modelId="{280B878D-09B0-D74D-ADE1-1588D092B8FA}" type="pres">
      <dgm:prSet presAssocID="{A0255FFE-9EEE-42F9-83B7-A1A403D3ACD6}" presName="vert1" presStyleCnt="0"/>
      <dgm:spPr/>
    </dgm:pt>
    <dgm:pt modelId="{8D10E603-EBC6-0C49-8923-513FF7AE4EEA}" type="pres">
      <dgm:prSet presAssocID="{9D8C39E3-72CF-4119-8785-B10755962347}" presName="thickLine" presStyleLbl="alignNode1" presStyleIdx="1" presStyleCnt="3"/>
      <dgm:spPr/>
    </dgm:pt>
    <dgm:pt modelId="{D9851EDD-3DFC-0141-9C4D-79E6D5B475B1}" type="pres">
      <dgm:prSet presAssocID="{9D8C39E3-72CF-4119-8785-B10755962347}" presName="horz1" presStyleCnt="0"/>
      <dgm:spPr/>
    </dgm:pt>
    <dgm:pt modelId="{3B921955-E77B-514D-A2BD-532BF2F8EC62}" type="pres">
      <dgm:prSet presAssocID="{9D8C39E3-72CF-4119-8785-B10755962347}" presName="tx1" presStyleLbl="revTx" presStyleIdx="1" presStyleCnt="3"/>
      <dgm:spPr/>
    </dgm:pt>
    <dgm:pt modelId="{687DEB2D-D4D1-7A4F-877F-5AF1F7950757}" type="pres">
      <dgm:prSet presAssocID="{9D8C39E3-72CF-4119-8785-B10755962347}" presName="vert1" presStyleCnt="0"/>
      <dgm:spPr/>
    </dgm:pt>
    <dgm:pt modelId="{A5A6A1F9-D7CD-2646-9027-879C6C94DF97}" type="pres">
      <dgm:prSet presAssocID="{D1E8D8F3-3063-442A-A78B-F07EE952D9A3}" presName="thickLine" presStyleLbl="alignNode1" presStyleIdx="2" presStyleCnt="3"/>
      <dgm:spPr/>
    </dgm:pt>
    <dgm:pt modelId="{1CBD8DD6-DB25-8747-AF34-FD1F568CB83A}" type="pres">
      <dgm:prSet presAssocID="{D1E8D8F3-3063-442A-A78B-F07EE952D9A3}" presName="horz1" presStyleCnt="0"/>
      <dgm:spPr/>
    </dgm:pt>
    <dgm:pt modelId="{0DF29563-9A2E-B049-A7A0-BEAF3B35A8A2}" type="pres">
      <dgm:prSet presAssocID="{D1E8D8F3-3063-442A-A78B-F07EE952D9A3}" presName="tx1" presStyleLbl="revTx" presStyleIdx="2" presStyleCnt="3"/>
      <dgm:spPr/>
    </dgm:pt>
    <dgm:pt modelId="{14A0361A-25DC-A64F-B6CF-FCAF2759A708}" type="pres">
      <dgm:prSet presAssocID="{D1E8D8F3-3063-442A-A78B-F07EE952D9A3}" presName="vert1" presStyleCnt="0"/>
      <dgm:spPr/>
    </dgm:pt>
  </dgm:ptLst>
  <dgm:cxnLst>
    <dgm:cxn modelId="{C73E4F17-0111-A84B-A959-EC547C9EDF78}" type="presOf" srcId="{9D8C39E3-72CF-4119-8785-B10755962347}" destId="{3B921955-E77B-514D-A2BD-532BF2F8EC62}" srcOrd="0" destOrd="0" presId="urn:microsoft.com/office/officeart/2008/layout/LinedList"/>
    <dgm:cxn modelId="{67EF753F-37A5-5544-88DD-82783640C9E8}" type="presOf" srcId="{782A3021-8860-4DFE-A5AA-8527BAE2EBD6}" destId="{3A25AEE9-0870-0449-A3C9-03FB86BA6278}" srcOrd="0" destOrd="0" presId="urn:microsoft.com/office/officeart/2008/layout/LinedList"/>
    <dgm:cxn modelId="{46DE496F-9593-4B7D-BC44-CA9D0D3199EE}" srcId="{782A3021-8860-4DFE-A5AA-8527BAE2EBD6}" destId="{A0255FFE-9EEE-42F9-83B7-A1A403D3ACD6}" srcOrd="0" destOrd="0" parTransId="{FC310257-2D21-4F76-A783-5FC3FEBD8669}" sibTransId="{AAF4E33D-7897-46ED-9640-C63ACC6CED6C}"/>
    <dgm:cxn modelId="{7232C1B1-01D5-41D1-822A-36BFA555F716}" srcId="{782A3021-8860-4DFE-A5AA-8527BAE2EBD6}" destId="{D1E8D8F3-3063-442A-A78B-F07EE952D9A3}" srcOrd="2" destOrd="0" parTransId="{77F79426-DE2E-4E31-B259-F2991FF766C1}" sibTransId="{EB798780-09E1-4DFB-8E30-4091AC8FBBC7}"/>
    <dgm:cxn modelId="{9CBC6DB7-2057-7446-A252-E060F30146DE}" type="presOf" srcId="{D1E8D8F3-3063-442A-A78B-F07EE952D9A3}" destId="{0DF29563-9A2E-B049-A7A0-BEAF3B35A8A2}" srcOrd="0" destOrd="0" presId="urn:microsoft.com/office/officeart/2008/layout/LinedList"/>
    <dgm:cxn modelId="{556A48DE-7A41-45E2-A7B3-9808D2B5F383}" srcId="{782A3021-8860-4DFE-A5AA-8527BAE2EBD6}" destId="{9D8C39E3-72CF-4119-8785-B10755962347}" srcOrd="1" destOrd="0" parTransId="{221977D2-5D06-4EE8-8F16-EB98A70D716A}" sibTransId="{8C616C9A-8734-4945-B144-2B546B8C53E0}"/>
    <dgm:cxn modelId="{1D33BBF5-7165-B048-8E06-7047C4356C6F}" type="presOf" srcId="{A0255FFE-9EEE-42F9-83B7-A1A403D3ACD6}" destId="{98FA6A67-EC5E-9841-A561-F42642DEA29E}" srcOrd="0" destOrd="0" presId="urn:microsoft.com/office/officeart/2008/layout/LinedList"/>
    <dgm:cxn modelId="{F3616F9C-5689-8246-96AA-3F6EC83FA9BE}" type="presParOf" srcId="{3A25AEE9-0870-0449-A3C9-03FB86BA6278}" destId="{0EF48B3C-5D9A-ED4A-BC9C-A568DDF40231}" srcOrd="0" destOrd="0" presId="urn:microsoft.com/office/officeart/2008/layout/LinedList"/>
    <dgm:cxn modelId="{A922E726-3081-2043-AFE8-EE2F199CB9BD}" type="presParOf" srcId="{3A25AEE9-0870-0449-A3C9-03FB86BA6278}" destId="{1A56EB16-8035-D74B-AC3C-A84ABC618FB0}" srcOrd="1" destOrd="0" presId="urn:microsoft.com/office/officeart/2008/layout/LinedList"/>
    <dgm:cxn modelId="{3BBC6125-E977-1648-A547-669603EDEE78}" type="presParOf" srcId="{1A56EB16-8035-D74B-AC3C-A84ABC618FB0}" destId="{98FA6A67-EC5E-9841-A561-F42642DEA29E}" srcOrd="0" destOrd="0" presId="urn:microsoft.com/office/officeart/2008/layout/LinedList"/>
    <dgm:cxn modelId="{B02AD041-3567-164F-8273-A50AE1DEF748}" type="presParOf" srcId="{1A56EB16-8035-D74B-AC3C-A84ABC618FB0}" destId="{280B878D-09B0-D74D-ADE1-1588D092B8FA}" srcOrd="1" destOrd="0" presId="urn:microsoft.com/office/officeart/2008/layout/LinedList"/>
    <dgm:cxn modelId="{8A1FD02D-56C9-7F4B-AA9D-F0CC0CF72E68}" type="presParOf" srcId="{3A25AEE9-0870-0449-A3C9-03FB86BA6278}" destId="{8D10E603-EBC6-0C49-8923-513FF7AE4EEA}" srcOrd="2" destOrd="0" presId="urn:microsoft.com/office/officeart/2008/layout/LinedList"/>
    <dgm:cxn modelId="{6262192C-CABD-2945-A5A2-A8C078E5EE0D}" type="presParOf" srcId="{3A25AEE9-0870-0449-A3C9-03FB86BA6278}" destId="{D9851EDD-3DFC-0141-9C4D-79E6D5B475B1}" srcOrd="3" destOrd="0" presId="urn:microsoft.com/office/officeart/2008/layout/LinedList"/>
    <dgm:cxn modelId="{6C184096-5752-C744-BB2B-CBC41D7A5928}" type="presParOf" srcId="{D9851EDD-3DFC-0141-9C4D-79E6D5B475B1}" destId="{3B921955-E77B-514D-A2BD-532BF2F8EC62}" srcOrd="0" destOrd="0" presId="urn:microsoft.com/office/officeart/2008/layout/LinedList"/>
    <dgm:cxn modelId="{42632B34-D1F3-9C43-831C-6B4BE0A1391C}" type="presParOf" srcId="{D9851EDD-3DFC-0141-9C4D-79E6D5B475B1}" destId="{687DEB2D-D4D1-7A4F-877F-5AF1F7950757}" srcOrd="1" destOrd="0" presId="urn:microsoft.com/office/officeart/2008/layout/LinedList"/>
    <dgm:cxn modelId="{FDF9DC24-2713-BF41-BA45-6F895A525DEA}" type="presParOf" srcId="{3A25AEE9-0870-0449-A3C9-03FB86BA6278}" destId="{A5A6A1F9-D7CD-2646-9027-879C6C94DF97}" srcOrd="4" destOrd="0" presId="urn:microsoft.com/office/officeart/2008/layout/LinedList"/>
    <dgm:cxn modelId="{5EC7AE45-03E9-7844-9846-EBD1A9A4180D}" type="presParOf" srcId="{3A25AEE9-0870-0449-A3C9-03FB86BA6278}" destId="{1CBD8DD6-DB25-8747-AF34-FD1F568CB83A}" srcOrd="5" destOrd="0" presId="urn:microsoft.com/office/officeart/2008/layout/LinedList"/>
    <dgm:cxn modelId="{8C687702-411A-3D4D-A261-B70D3CEE4149}" type="presParOf" srcId="{1CBD8DD6-DB25-8747-AF34-FD1F568CB83A}" destId="{0DF29563-9A2E-B049-A7A0-BEAF3B35A8A2}" srcOrd="0" destOrd="0" presId="urn:microsoft.com/office/officeart/2008/layout/LinedList"/>
    <dgm:cxn modelId="{78140987-4E6C-994C-B962-34918DA436CD}" type="presParOf" srcId="{1CBD8DD6-DB25-8747-AF34-FD1F568CB83A}" destId="{14A0361A-25DC-A64F-B6CF-FCAF2759A708}"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DAADDE4-05AB-4392-9AB4-1ABA153E4695}" type="doc">
      <dgm:prSet loTypeId="urn:microsoft.com/office/officeart/2005/8/layout/vList2" loCatId="list" qsTypeId="urn:microsoft.com/office/officeart/2005/8/quickstyle/simple5" qsCatId="simple" csTypeId="urn:microsoft.com/office/officeart/2005/8/colors/colorful5" csCatId="colorful" phldr="1"/>
      <dgm:spPr/>
      <dgm:t>
        <a:bodyPr/>
        <a:lstStyle/>
        <a:p>
          <a:endParaRPr lang="en-US"/>
        </a:p>
      </dgm:t>
    </dgm:pt>
    <dgm:pt modelId="{8BAD1524-B7B1-49E5-B9A2-1870133A0C39}">
      <dgm:prSet/>
      <dgm:spPr/>
      <dgm:t>
        <a:bodyPr/>
        <a:lstStyle/>
        <a:p>
          <a:r>
            <a:rPr lang="en-US" kern="1200" dirty="0"/>
            <a:t>Shifts conversation from cases to policy</a:t>
          </a:r>
        </a:p>
      </dgm:t>
    </dgm:pt>
    <dgm:pt modelId="{3D4313D5-4337-49C8-9DCB-5E0579FFF0AE}" type="parTrans" cxnId="{EA162504-75B4-483D-BBBA-A06EDD8B5B57}">
      <dgm:prSet/>
      <dgm:spPr/>
      <dgm:t>
        <a:bodyPr/>
        <a:lstStyle/>
        <a:p>
          <a:endParaRPr lang="en-US"/>
        </a:p>
      </dgm:t>
    </dgm:pt>
    <dgm:pt modelId="{89049A4D-D487-4C3C-891F-44C40F4083A0}" type="sibTrans" cxnId="{EA162504-75B4-483D-BBBA-A06EDD8B5B57}">
      <dgm:prSet/>
      <dgm:spPr/>
      <dgm:t>
        <a:bodyPr/>
        <a:lstStyle/>
        <a:p>
          <a:endParaRPr lang="en-US"/>
        </a:p>
      </dgm:t>
    </dgm:pt>
    <dgm:pt modelId="{98CAC0CC-083C-3F41-A0BD-3F7866091B1A}">
      <dgm:prSet/>
      <dgm:spPr/>
      <dgm:t>
        <a:bodyPr/>
        <a:lstStyle/>
        <a:p>
          <a:r>
            <a:rPr lang="en-US" kern="1200" dirty="0"/>
            <a:t>Might model local church reporting</a:t>
          </a:r>
        </a:p>
      </dgm:t>
    </dgm:pt>
    <dgm:pt modelId="{322329E0-8769-124C-89FF-C6AB3A5D4E6D}" type="parTrans" cxnId="{A22A7C7D-219B-5E43-BB07-419E4E73DCF0}">
      <dgm:prSet/>
      <dgm:spPr/>
      <dgm:t>
        <a:bodyPr/>
        <a:lstStyle/>
        <a:p>
          <a:endParaRPr lang="en-US"/>
        </a:p>
      </dgm:t>
    </dgm:pt>
    <dgm:pt modelId="{B270C136-CEAC-F843-8B65-A24632005647}" type="sibTrans" cxnId="{A22A7C7D-219B-5E43-BB07-419E4E73DCF0}">
      <dgm:prSet/>
      <dgm:spPr/>
      <dgm:t>
        <a:bodyPr/>
        <a:lstStyle/>
        <a:p>
          <a:endParaRPr lang="en-US"/>
        </a:p>
      </dgm:t>
    </dgm:pt>
    <dgm:pt modelId="{F2976BDB-4BBF-4F83-B116-BF1EF9BC9AC4}">
      <dgm:prSet/>
      <dgm:spPr/>
      <dgm:t>
        <a:bodyPr/>
        <a:lstStyle/>
        <a:p>
          <a:r>
            <a:rPr lang="en-US" kern="1200" dirty="0"/>
            <a:t>Exhibits clear identity and purpose</a:t>
          </a:r>
        </a:p>
      </dgm:t>
    </dgm:pt>
    <dgm:pt modelId="{033A818C-0AC7-4189-A220-537CD16C137C}" type="sibTrans" cxnId="{090C40F2-9B26-4D2C-AFCF-75EC0D376DFB}">
      <dgm:prSet/>
      <dgm:spPr/>
      <dgm:t>
        <a:bodyPr/>
        <a:lstStyle/>
        <a:p>
          <a:endParaRPr lang="en-US"/>
        </a:p>
      </dgm:t>
    </dgm:pt>
    <dgm:pt modelId="{4D3B4FD2-087C-44DC-9B72-276DE48ACAFB}" type="parTrans" cxnId="{090C40F2-9B26-4D2C-AFCF-75EC0D376DFB}">
      <dgm:prSet/>
      <dgm:spPr/>
      <dgm:t>
        <a:bodyPr/>
        <a:lstStyle/>
        <a:p>
          <a:endParaRPr lang="en-US"/>
        </a:p>
      </dgm:t>
    </dgm:pt>
    <dgm:pt modelId="{3AB06461-CA32-4964-9254-ED0AB3EBC4E1}">
      <dgm:prSet/>
      <dgm:spPr/>
      <dgm:t>
        <a:bodyPr/>
        <a:lstStyle/>
        <a:p>
          <a:r>
            <a:rPr lang="en-US" kern="1200" dirty="0"/>
            <a:t>Public accountability</a:t>
          </a:r>
        </a:p>
      </dgm:t>
    </dgm:pt>
    <dgm:pt modelId="{0769D0F3-8A18-4B51-907F-9CA246CBAF41}" type="sibTrans" cxnId="{D08AA656-D462-432D-95BA-63B454928BA1}">
      <dgm:prSet/>
      <dgm:spPr/>
      <dgm:t>
        <a:bodyPr/>
        <a:lstStyle/>
        <a:p>
          <a:endParaRPr lang="en-US"/>
        </a:p>
      </dgm:t>
    </dgm:pt>
    <dgm:pt modelId="{44C3134D-6FEF-42CC-BB1F-41DD38779666}" type="parTrans" cxnId="{D08AA656-D462-432D-95BA-63B454928BA1}">
      <dgm:prSet/>
      <dgm:spPr/>
      <dgm:t>
        <a:bodyPr/>
        <a:lstStyle/>
        <a:p>
          <a:endParaRPr lang="en-US"/>
        </a:p>
      </dgm:t>
    </dgm:pt>
    <dgm:pt modelId="{21FD5DD3-61B4-44B2-A45E-FE9E91A04FEB}">
      <dgm:prSet/>
      <dgm:spPr/>
      <dgm:t>
        <a:bodyPr/>
        <a:lstStyle/>
        <a:p>
          <a:r>
            <a:rPr lang="en-US" kern="1200" dirty="0">
              <a:latin typeface="Century Gothic" panose="020B0502020202020204"/>
              <a:ea typeface="+mn-ea"/>
              <a:cs typeface="+mn-cs"/>
            </a:rPr>
            <a:t>Manages</a:t>
          </a:r>
          <a:r>
            <a:rPr lang="en-US" kern="1200" dirty="0"/>
            <a:t> Change by </a:t>
          </a:r>
          <a:r>
            <a:rPr lang="en-US" kern="1200" dirty="0">
              <a:latin typeface="Century Gothic" panose="020B0502020202020204"/>
              <a:ea typeface="+mn-ea"/>
              <a:cs typeface="+mn-cs"/>
            </a:rPr>
            <a:t>measuring</a:t>
          </a:r>
          <a:r>
            <a:rPr lang="en-US" kern="1200" dirty="0"/>
            <a:t> progress (or regress)</a:t>
          </a:r>
        </a:p>
      </dgm:t>
    </dgm:pt>
    <dgm:pt modelId="{45E1E154-88AC-430F-9B83-8517433DB95F}" type="sibTrans" cxnId="{47A6DC5D-6818-4D41-8B38-3AAA17DBC4B6}">
      <dgm:prSet/>
      <dgm:spPr/>
      <dgm:t>
        <a:bodyPr/>
        <a:lstStyle/>
        <a:p>
          <a:endParaRPr lang="en-US"/>
        </a:p>
      </dgm:t>
    </dgm:pt>
    <dgm:pt modelId="{158A7E9C-85AD-40AC-9761-48E4BB310C64}" type="parTrans" cxnId="{47A6DC5D-6818-4D41-8B38-3AAA17DBC4B6}">
      <dgm:prSet/>
      <dgm:spPr/>
      <dgm:t>
        <a:bodyPr/>
        <a:lstStyle/>
        <a:p>
          <a:endParaRPr lang="en-US"/>
        </a:p>
      </dgm:t>
    </dgm:pt>
    <dgm:pt modelId="{B4EC2EF2-2592-FB4C-B259-4D34E6CF568E}">
      <dgm:prSet/>
      <dgm:spPr/>
      <dgm:t>
        <a:bodyPr/>
        <a:lstStyle/>
        <a:p>
          <a:r>
            <a:rPr lang="en-US" dirty="0"/>
            <a:t>Annual Report: Some potential benefits</a:t>
          </a:r>
        </a:p>
      </dgm:t>
    </dgm:pt>
    <dgm:pt modelId="{F9C488D2-3B7B-9745-A1AB-AF8BF866740F}" type="parTrans" cxnId="{6CA11069-BCA1-5F4D-B6D5-8C06ED27FBA8}">
      <dgm:prSet/>
      <dgm:spPr/>
      <dgm:t>
        <a:bodyPr/>
        <a:lstStyle/>
        <a:p>
          <a:endParaRPr lang="en-US"/>
        </a:p>
      </dgm:t>
    </dgm:pt>
    <dgm:pt modelId="{67F00596-2FD9-614D-B001-D190A041A40A}" type="sibTrans" cxnId="{6CA11069-BCA1-5F4D-B6D5-8C06ED27FBA8}">
      <dgm:prSet/>
      <dgm:spPr/>
      <dgm:t>
        <a:bodyPr/>
        <a:lstStyle/>
        <a:p>
          <a:endParaRPr lang="en-US"/>
        </a:p>
      </dgm:t>
    </dgm:pt>
    <dgm:pt modelId="{FE010D83-A161-0440-9059-07BB0BFBC371}">
      <dgm:prSet/>
      <dgm:spPr/>
      <dgm:t>
        <a:bodyPr/>
        <a:lstStyle/>
        <a:p>
          <a:r>
            <a:rPr lang="en-US" kern="1200" dirty="0"/>
            <a:t>Standardizes impact categories</a:t>
          </a:r>
        </a:p>
      </dgm:t>
    </dgm:pt>
    <dgm:pt modelId="{16C2496A-052B-FF41-96B9-8396494E1065}" type="parTrans" cxnId="{F3702436-831C-D34B-BF9E-BAE05207EDCD}">
      <dgm:prSet/>
      <dgm:spPr/>
    </dgm:pt>
    <dgm:pt modelId="{064672C3-9032-F54F-965E-3664DEF56E8E}" type="sibTrans" cxnId="{F3702436-831C-D34B-BF9E-BAE05207EDCD}">
      <dgm:prSet/>
      <dgm:spPr/>
    </dgm:pt>
    <dgm:pt modelId="{7B10F879-FEBE-974F-842B-36B4FDD4C498}">
      <dgm:prSet/>
      <dgm:spPr/>
      <dgm:t>
        <a:bodyPr/>
        <a:lstStyle/>
        <a:p>
          <a:r>
            <a:rPr lang="en-US" kern="1200" dirty="0"/>
            <a:t>Tool for discernment about Reform</a:t>
          </a:r>
        </a:p>
      </dgm:t>
    </dgm:pt>
    <dgm:pt modelId="{E13848EF-B13C-8D42-8939-3D5D2916D5DF}" type="parTrans" cxnId="{04A036F6-BC1D-C247-8759-747DD25E9F8B}">
      <dgm:prSet/>
      <dgm:spPr/>
    </dgm:pt>
    <dgm:pt modelId="{9016A20A-CADE-514B-8D41-F850E80AD425}" type="sibTrans" cxnId="{04A036F6-BC1D-C247-8759-747DD25E9F8B}">
      <dgm:prSet/>
      <dgm:spPr/>
    </dgm:pt>
    <dgm:pt modelId="{8CBEC686-7CFD-014C-97BC-C0717FC77F74}">
      <dgm:prSet/>
      <dgm:spPr/>
      <dgm:t>
        <a:bodyPr/>
        <a:lstStyle/>
        <a:p>
          <a:r>
            <a:rPr lang="en-US" kern="1200" dirty="0"/>
            <a:t>Flexible to adapt to change in Guidelines</a:t>
          </a:r>
        </a:p>
      </dgm:t>
    </dgm:pt>
    <dgm:pt modelId="{67AB2635-7323-8746-8832-7F0B1ACC9BFB}" type="parTrans" cxnId="{ED2037BE-5D65-CE41-B0E6-7F497F33F4F5}">
      <dgm:prSet/>
      <dgm:spPr/>
    </dgm:pt>
    <dgm:pt modelId="{82C55B93-C0A6-454E-8A86-3C650BB23CD6}" type="sibTrans" cxnId="{ED2037BE-5D65-CE41-B0E6-7F497F33F4F5}">
      <dgm:prSet/>
      <dgm:spPr/>
    </dgm:pt>
    <dgm:pt modelId="{E5E21EBA-55C9-5043-8633-615BFC16D34E}" type="pres">
      <dgm:prSet presAssocID="{4DAADDE4-05AB-4392-9AB4-1ABA153E4695}" presName="linear" presStyleCnt="0">
        <dgm:presLayoutVars>
          <dgm:animLvl val="lvl"/>
          <dgm:resizeHandles val="exact"/>
        </dgm:presLayoutVars>
      </dgm:prSet>
      <dgm:spPr/>
    </dgm:pt>
    <dgm:pt modelId="{F48FF4BF-6B82-9B4E-96E1-851BC1A1B078}" type="pres">
      <dgm:prSet presAssocID="{B4EC2EF2-2592-FB4C-B259-4D34E6CF568E}" presName="parentText" presStyleLbl="node1" presStyleIdx="0" presStyleCnt="1">
        <dgm:presLayoutVars>
          <dgm:chMax val="0"/>
          <dgm:bulletEnabled val="1"/>
        </dgm:presLayoutVars>
      </dgm:prSet>
      <dgm:spPr/>
    </dgm:pt>
    <dgm:pt modelId="{6AE49AD4-B914-234F-9746-37AA00FBAD38}" type="pres">
      <dgm:prSet presAssocID="{B4EC2EF2-2592-FB4C-B259-4D34E6CF568E}" presName="childText" presStyleLbl="revTx" presStyleIdx="0" presStyleCnt="1">
        <dgm:presLayoutVars>
          <dgm:bulletEnabled val="1"/>
        </dgm:presLayoutVars>
      </dgm:prSet>
      <dgm:spPr/>
    </dgm:pt>
  </dgm:ptLst>
  <dgm:cxnLst>
    <dgm:cxn modelId="{EA162504-75B4-483D-BBBA-A06EDD8B5B57}" srcId="{B4EC2EF2-2592-FB4C-B259-4D34E6CF568E}" destId="{8BAD1524-B7B1-49E5-B9A2-1870133A0C39}" srcOrd="6" destOrd="0" parTransId="{3D4313D5-4337-49C8-9DCB-5E0579FFF0AE}" sibTransId="{89049A4D-D487-4C3C-891F-44C40F4083A0}"/>
    <dgm:cxn modelId="{9C9CBB0D-E0CD-D14C-883C-2CD65062C61B}" type="presOf" srcId="{8CBEC686-7CFD-014C-97BC-C0717FC77F74}" destId="{6AE49AD4-B914-234F-9746-37AA00FBAD38}" srcOrd="0" destOrd="5" presId="urn:microsoft.com/office/officeart/2005/8/layout/vList2"/>
    <dgm:cxn modelId="{93912E33-7848-C149-B290-63E7F66122EB}" type="presOf" srcId="{8BAD1524-B7B1-49E5-B9A2-1870133A0C39}" destId="{6AE49AD4-B914-234F-9746-37AA00FBAD38}" srcOrd="0" destOrd="6" presId="urn:microsoft.com/office/officeart/2005/8/layout/vList2"/>
    <dgm:cxn modelId="{F3702436-831C-D34B-BF9E-BAE05207EDCD}" srcId="{B4EC2EF2-2592-FB4C-B259-4D34E6CF568E}" destId="{FE010D83-A161-0440-9059-07BB0BFBC371}" srcOrd="3" destOrd="0" parTransId="{16C2496A-052B-FF41-96B9-8396494E1065}" sibTransId="{064672C3-9032-F54F-965E-3664DEF56E8E}"/>
    <dgm:cxn modelId="{47A6DC5D-6818-4D41-8B38-3AAA17DBC4B6}" srcId="{B4EC2EF2-2592-FB4C-B259-4D34E6CF568E}" destId="{21FD5DD3-61B4-44B2-A45E-FE9E91A04FEB}" srcOrd="0" destOrd="0" parTransId="{158A7E9C-85AD-40AC-9761-48E4BB310C64}" sibTransId="{45E1E154-88AC-430F-9B83-8517433DB95F}"/>
    <dgm:cxn modelId="{35117C68-2D81-4E42-91B2-ACEC9E8853FD}" type="presOf" srcId="{98CAC0CC-083C-3F41-A0BD-3F7866091B1A}" destId="{6AE49AD4-B914-234F-9746-37AA00FBAD38}" srcOrd="0" destOrd="7" presId="urn:microsoft.com/office/officeart/2005/8/layout/vList2"/>
    <dgm:cxn modelId="{6CA11069-BCA1-5F4D-B6D5-8C06ED27FBA8}" srcId="{4DAADDE4-05AB-4392-9AB4-1ABA153E4695}" destId="{B4EC2EF2-2592-FB4C-B259-4D34E6CF568E}" srcOrd="0" destOrd="0" parTransId="{F9C488D2-3B7B-9745-A1AB-AF8BF866740F}" sibTransId="{67F00596-2FD9-614D-B001-D190A041A40A}"/>
    <dgm:cxn modelId="{A37F6751-9120-614D-B2E6-A25016A1C376}" type="presOf" srcId="{F2976BDB-4BBF-4F83-B116-BF1EF9BC9AC4}" destId="{6AE49AD4-B914-234F-9746-37AA00FBAD38}" srcOrd="0" destOrd="1" presId="urn:microsoft.com/office/officeart/2005/8/layout/vList2"/>
    <dgm:cxn modelId="{B97EB872-DCCF-5D4D-8CE8-0C17EB967EC8}" type="presOf" srcId="{21FD5DD3-61B4-44B2-A45E-FE9E91A04FEB}" destId="{6AE49AD4-B914-234F-9746-37AA00FBAD38}" srcOrd="0" destOrd="0" presId="urn:microsoft.com/office/officeart/2005/8/layout/vList2"/>
    <dgm:cxn modelId="{D08AA656-D462-432D-95BA-63B454928BA1}" srcId="{B4EC2EF2-2592-FB4C-B259-4D34E6CF568E}" destId="{3AB06461-CA32-4964-9254-ED0AB3EBC4E1}" srcOrd="2" destOrd="0" parTransId="{44C3134D-6FEF-42CC-BB1F-41DD38779666}" sibTransId="{0769D0F3-8A18-4B51-907F-9CA246CBAF41}"/>
    <dgm:cxn modelId="{A22A7C7D-219B-5E43-BB07-419E4E73DCF0}" srcId="{B4EC2EF2-2592-FB4C-B259-4D34E6CF568E}" destId="{98CAC0CC-083C-3F41-A0BD-3F7866091B1A}" srcOrd="7" destOrd="0" parTransId="{322329E0-8769-124C-89FF-C6AB3A5D4E6D}" sibTransId="{B270C136-CEAC-F843-8B65-A24632005647}"/>
    <dgm:cxn modelId="{ED2037BE-5D65-CE41-B0E6-7F497F33F4F5}" srcId="{B4EC2EF2-2592-FB4C-B259-4D34E6CF568E}" destId="{8CBEC686-7CFD-014C-97BC-C0717FC77F74}" srcOrd="5" destOrd="0" parTransId="{67AB2635-7323-8746-8832-7F0B1ACC9BFB}" sibTransId="{82C55B93-C0A6-454E-8A86-3C650BB23CD6}"/>
    <dgm:cxn modelId="{0A1251CA-4979-3F42-97CD-3D1F4DFB4CC3}" type="presOf" srcId="{FE010D83-A161-0440-9059-07BB0BFBC371}" destId="{6AE49AD4-B914-234F-9746-37AA00FBAD38}" srcOrd="0" destOrd="3" presId="urn:microsoft.com/office/officeart/2005/8/layout/vList2"/>
    <dgm:cxn modelId="{CC6E3FD0-CDDD-9849-B6D9-F352DE2C2853}" type="presOf" srcId="{7B10F879-FEBE-974F-842B-36B4FDD4C498}" destId="{6AE49AD4-B914-234F-9746-37AA00FBAD38}" srcOrd="0" destOrd="4" presId="urn:microsoft.com/office/officeart/2005/8/layout/vList2"/>
    <dgm:cxn modelId="{12EA02DC-93B5-2845-AAF4-3F4A687F0C10}" type="presOf" srcId="{B4EC2EF2-2592-FB4C-B259-4D34E6CF568E}" destId="{F48FF4BF-6B82-9B4E-96E1-851BC1A1B078}" srcOrd="0" destOrd="0" presId="urn:microsoft.com/office/officeart/2005/8/layout/vList2"/>
    <dgm:cxn modelId="{EB53D6DD-1597-D641-AE0E-6EC06EF59C66}" type="presOf" srcId="{4DAADDE4-05AB-4392-9AB4-1ABA153E4695}" destId="{E5E21EBA-55C9-5043-8633-615BFC16D34E}" srcOrd="0" destOrd="0" presId="urn:microsoft.com/office/officeart/2005/8/layout/vList2"/>
    <dgm:cxn modelId="{082B5CE2-5947-7041-8DF7-F0DB9DD29F0A}" type="presOf" srcId="{3AB06461-CA32-4964-9254-ED0AB3EBC4E1}" destId="{6AE49AD4-B914-234F-9746-37AA00FBAD38}" srcOrd="0" destOrd="2" presId="urn:microsoft.com/office/officeart/2005/8/layout/vList2"/>
    <dgm:cxn modelId="{090C40F2-9B26-4D2C-AFCF-75EC0D376DFB}" srcId="{B4EC2EF2-2592-FB4C-B259-4D34E6CF568E}" destId="{F2976BDB-4BBF-4F83-B116-BF1EF9BC9AC4}" srcOrd="1" destOrd="0" parTransId="{4D3B4FD2-087C-44DC-9B72-276DE48ACAFB}" sibTransId="{033A818C-0AC7-4189-A220-537CD16C137C}"/>
    <dgm:cxn modelId="{04A036F6-BC1D-C247-8759-747DD25E9F8B}" srcId="{B4EC2EF2-2592-FB4C-B259-4D34E6CF568E}" destId="{7B10F879-FEBE-974F-842B-36B4FDD4C498}" srcOrd="4" destOrd="0" parTransId="{E13848EF-B13C-8D42-8939-3D5D2916D5DF}" sibTransId="{9016A20A-CADE-514B-8D41-F850E80AD425}"/>
    <dgm:cxn modelId="{36162A04-6E94-044F-8877-BA5AF03B5DAE}" type="presParOf" srcId="{E5E21EBA-55C9-5043-8633-615BFC16D34E}" destId="{F48FF4BF-6B82-9B4E-96E1-851BC1A1B078}" srcOrd="0" destOrd="0" presId="urn:microsoft.com/office/officeart/2005/8/layout/vList2"/>
    <dgm:cxn modelId="{47913BCF-70DD-DE40-A4FE-F57E79179C23}" type="presParOf" srcId="{E5E21EBA-55C9-5043-8633-615BFC16D34E}" destId="{6AE49AD4-B914-234F-9746-37AA00FBAD38}" srcOrd="1"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17E295F-4E1B-4318-B4F3-2A7EC7977928}" type="doc">
      <dgm:prSet loTypeId="urn:microsoft.com/office/officeart/2005/8/layout/cycle7" loCatId="cycle" qsTypeId="urn:microsoft.com/office/officeart/2005/8/quickstyle/simple1" qsCatId="simple" csTypeId="urn:microsoft.com/office/officeart/2005/8/colors/colorful5" csCatId="colorful" phldr="1"/>
      <dgm:spPr/>
      <dgm:t>
        <a:bodyPr/>
        <a:lstStyle/>
        <a:p>
          <a:endParaRPr lang="en-US"/>
        </a:p>
      </dgm:t>
    </dgm:pt>
    <dgm:pt modelId="{D9EA1F16-A62C-46A0-BE18-4A801CE5D89E}">
      <dgm:prSet phldrT="[Text]" phldr="0"/>
      <dgm:spPr/>
      <dgm:t>
        <a:bodyPr/>
        <a:lstStyle/>
        <a:p>
          <a:r>
            <a:rPr lang="en-US" dirty="0">
              <a:latin typeface="Calibri Light" panose="020F0302020204030204"/>
            </a:rPr>
            <a:t>Children</a:t>
          </a:r>
          <a:endParaRPr lang="en-US" dirty="0"/>
        </a:p>
      </dgm:t>
    </dgm:pt>
    <dgm:pt modelId="{D0F13DB3-606D-4B08-B805-292BCD1E985D}" type="parTrans" cxnId="{AA4BE8E0-4628-4F23-9DA6-B8AE6BDCF685}">
      <dgm:prSet/>
      <dgm:spPr/>
      <dgm:t>
        <a:bodyPr/>
        <a:lstStyle/>
        <a:p>
          <a:endParaRPr lang="en-US"/>
        </a:p>
      </dgm:t>
    </dgm:pt>
    <dgm:pt modelId="{6379F094-4648-47ED-95A0-CB5A7BD15423}" type="sibTrans" cxnId="{AA4BE8E0-4628-4F23-9DA6-B8AE6BDCF685}">
      <dgm:prSet/>
      <dgm:spPr/>
      <dgm:t>
        <a:bodyPr/>
        <a:lstStyle/>
        <a:p>
          <a:endParaRPr lang="en-US"/>
        </a:p>
      </dgm:t>
    </dgm:pt>
    <dgm:pt modelId="{3BE5FC27-DFF8-4A56-B79C-07388E6A4C86}">
      <dgm:prSet phldrT="[Text]" phldr="0"/>
      <dgm:spPr/>
      <dgm:t>
        <a:bodyPr/>
        <a:lstStyle/>
        <a:p>
          <a:r>
            <a:rPr lang="en-US" dirty="0">
              <a:latin typeface="Calibri Light" panose="020F0302020204030204"/>
            </a:rPr>
            <a:t>Hospitality</a:t>
          </a:r>
          <a:endParaRPr lang="en-US" dirty="0"/>
        </a:p>
      </dgm:t>
    </dgm:pt>
    <dgm:pt modelId="{A63AF871-F77A-4B26-ACC4-04791BF5C429}" type="parTrans" cxnId="{AD04161F-7EC8-4927-B345-D3AEF5511309}">
      <dgm:prSet/>
      <dgm:spPr/>
      <dgm:t>
        <a:bodyPr/>
        <a:lstStyle/>
        <a:p>
          <a:endParaRPr lang="en-US"/>
        </a:p>
      </dgm:t>
    </dgm:pt>
    <dgm:pt modelId="{1C1DA62C-ADCD-45EF-981B-5826E33CF58D}" type="sibTrans" cxnId="{AD04161F-7EC8-4927-B345-D3AEF5511309}">
      <dgm:prSet/>
      <dgm:spPr/>
      <dgm:t>
        <a:bodyPr/>
        <a:lstStyle/>
        <a:p>
          <a:endParaRPr lang="en-US"/>
        </a:p>
      </dgm:t>
    </dgm:pt>
    <dgm:pt modelId="{47A65988-8A50-4433-A70A-7D6FDDD6A0C9}">
      <dgm:prSet phldrT="[Text]" phldr="0"/>
      <dgm:spPr/>
      <dgm:t>
        <a:bodyPr/>
        <a:lstStyle/>
        <a:p>
          <a:r>
            <a:rPr lang="en-US" dirty="0">
              <a:latin typeface="Calibri Light" panose="020F0302020204030204"/>
            </a:rPr>
            <a:t>Power</a:t>
          </a:r>
          <a:endParaRPr lang="en-US" dirty="0"/>
        </a:p>
      </dgm:t>
    </dgm:pt>
    <dgm:pt modelId="{A7211B51-11BB-4463-9355-3ACA989C3155}" type="parTrans" cxnId="{0D0457E0-A043-466D-84F5-EFC012F5C015}">
      <dgm:prSet/>
      <dgm:spPr/>
      <dgm:t>
        <a:bodyPr/>
        <a:lstStyle/>
        <a:p>
          <a:endParaRPr lang="en-US"/>
        </a:p>
      </dgm:t>
    </dgm:pt>
    <dgm:pt modelId="{197EF422-F5F2-4897-9D55-673EB4CE1DDB}" type="sibTrans" cxnId="{0D0457E0-A043-466D-84F5-EFC012F5C015}">
      <dgm:prSet/>
      <dgm:spPr/>
      <dgm:t>
        <a:bodyPr/>
        <a:lstStyle/>
        <a:p>
          <a:endParaRPr lang="en-US"/>
        </a:p>
      </dgm:t>
    </dgm:pt>
    <dgm:pt modelId="{4FCEC7F0-02A6-3C44-A9F0-FBBC65838F1F}" type="pres">
      <dgm:prSet presAssocID="{917E295F-4E1B-4318-B4F3-2A7EC7977928}" presName="Name0" presStyleCnt="0">
        <dgm:presLayoutVars>
          <dgm:dir/>
          <dgm:resizeHandles val="exact"/>
        </dgm:presLayoutVars>
      </dgm:prSet>
      <dgm:spPr/>
    </dgm:pt>
    <dgm:pt modelId="{0C288E55-720A-C141-A128-54DFB008A1C0}" type="pres">
      <dgm:prSet presAssocID="{D9EA1F16-A62C-46A0-BE18-4A801CE5D89E}" presName="node" presStyleLbl="node1" presStyleIdx="0" presStyleCnt="3">
        <dgm:presLayoutVars>
          <dgm:bulletEnabled val="1"/>
        </dgm:presLayoutVars>
      </dgm:prSet>
      <dgm:spPr/>
    </dgm:pt>
    <dgm:pt modelId="{E6FC0B74-4D3F-9F41-BE08-747622B7358A}" type="pres">
      <dgm:prSet presAssocID="{6379F094-4648-47ED-95A0-CB5A7BD15423}" presName="sibTrans" presStyleLbl="sibTrans2D1" presStyleIdx="0" presStyleCnt="3"/>
      <dgm:spPr/>
    </dgm:pt>
    <dgm:pt modelId="{1CA30DC6-AB48-2B42-8FF2-4C50CE4136EE}" type="pres">
      <dgm:prSet presAssocID="{6379F094-4648-47ED-95A0-CB5A7BD15423}" presName="connectorText" presStyleLbl="sibTrans2D1" presStyleIdx="0" presStyleCnt="3"/>
      <dgm:spPr/>
    </dgm:pt>
    <dgm:pt modelId="{FA7FC536-DE67-7846-B704-0D46312F83E2}" type="pres">
      <dgm:prSet presAssocID="{3BE5FC27-DFF8-4A56-B79C-07388E6A4C86}" presName="node" presStyleLbl="node1" presStyleIdx="1" presStyleCnt="3">
        <dgm:presLayoutVars>
          <dgm:bulletEnabled val="1"/>
        </dgm:presLayoutVars>
      </dgm:prSet>
      <dgm:spPr/>
    </dgm:pt>
    <dgm:pt modelId="{C7105F43-5F50-6D41-88DD-F4783884B30C}" type="pres">
      <dgm:prSet presAssocID="{1C1DA62C-ADCD-45EF-981B-5826E33CF58D}" presName="sibTrans" presStyleLbl="sibTrans2D1" presStyleIdx="1" presStyleCnt="3"/>
      <dgm:spPr/>
    </dgm:pt>
    <dgm:pt modelId="{F426C105-E585-4B45-BAE9-6C694267ECDB}" type="pres">
      <dgm:prSet presAssocID="{1C1DA62C-ADCD-45EF-981B-5826E33CF58D}" presName="connectorText" presStyleLbl="sibTrans2D1" presStyleIdx="1" presStyleCnt="3"/>
      <dgm:spPr/>
    </dgm:pt>
    <dgm:pt modelId="{23AEF484-2FF0-B945-833A-B86C633150BE}" type="pres">
      <dgm:prSet presAssocID="{47A65988-8A50-4433-A70A-7D6FDDD6A0C9}" presName="node" presStyleLbl="node1" presStyleIdx="2" presStyleCnt="3">
        <dgm:presLayoutVars>
          <dgm:bulletEnabled val="1"/>
        </dgm:presLayoutVars>
      </dgm:prSet>
      <dgm:spPr/>
    </dgm:pt>
    <dgm:pt modelId="{D384C71A-EEC9-8E42-AA7E-93BB17287966}" type="pres">
      <dgm:prSet presAssocID="{197EF422-F5F2-4897-9D55-673EB4CE1DDB}" presName="sibTrans" presStyleLbl="sibTrans2D1" presStyleIdx="2" presStyleCnt="3"/>
      <dgm:spPr/>
    </dgm:pt>
    <dgm:pt modelId="{08D318C5-7905-D641-B010-9EC00FF0D6E6}" type="pres">
      <dgm:prSet presAssocID="{197EF422-F5F2-4897-9D55-673EB4CE1DDB}" presName="connectorText" presStyleLbl="sibTrans2D1" presStyleIdx="2" presStyleCnt="3"/>
      <dgm:spPr/>
    </dgm:pt>
  </dgm:ptLst>
  <dgm:cxnLst>
    <dgm:cxn modelId="{3E7D1C14-32D0-2140-9F62-7CFBA239CA26}" type="presOf" srcId="{6379F094-4648-47ED-95A0-CB5A7BD15423}" destId="{1CA30DC6-AB48-2B42-8FF2-4C50CE4136EE}" srcOrd="1" destOrd="0" presId="urn:microsoft.com/office/officeart/2005/8/layout/cycle7"/>
    <dgm:cxn modelId="{AD04161F-7EC8-4927-B345-D3AEF5511309}" srcId="{917E295F-4E1B-4318-B4F3-2A7EC7977928}" destId="{3BE5FC27-DFF8-4A56-B79C-07388E6A4C86}" srcOrd="1" destOrd="0" parTransId="{A63AF871-F77A-4B26-ACC4-04791BF5C429}" sibTransId="{1C1DA62C-ADCD-45EF-981B-5826E33CF58D}"/>
    <dgm:cxn modelId="{B7102333-1621-5448-91CD-EBDCFB65D773}" type="presOf" srcId="{D9EA1F16-A62C-46A0-BE18-4A801CE5D89E}" destId="{0C288E55-720A-C141-A128-54DFB008A1C0}" srcOrd="0" destOrd="0" presId="urn:microsoft.com/office/officeart/2005/8/layout/cycle7"/>
    <dgm:cxn modelId="{C1998A3F-ADEF-0443-9CB2-446C02743C41}" type="presOf" srcId="{3BE5FC27-DFF8-4A56-B79C-07388E6A4C86}" destId="{FA7FC536-DE67-7846-B704-0D46312F83E2}" srcOrd="0" destOrd="0" presId="urn:microsoft.com/office/officeart/2005/8/layout/cycle7"/>
    <dgm:cxn modelId="{4887274D-D788-854D-9C5F-B56260DD1A3C}" type="presOf" srcId="{47A65988-8A50-4433-A70A-7D6FDDD6A0C9}" destId="{23AEF484-2FF0-B945-833A-B86C633150BE}" srcOrd="0" destOrd="0" presId="urn:microsoft.com/office/officeart/2005/8/layout/cycle7"/>
    <dgm:cxn modelId="{F7F17953-55B6-B24F-A8A8-78E0F5B02394}" type="presOf" srcId="{197EF422-F5F2-4897-9D55-673EB4CE1DDB}" destId="{D384C71A-EEC9-8E42-AA7E-93BB17287966}" srcOrd="0" destOrd="0" presId="urn:microsoft.com/office/officeart/2005/8/layout/cycle7"/>
    <dgm:cxn modelId="{3F7E677F-923E-9A40-AF8C-F5631B4A5CD1}" type="presOf" srcId="{197EF422-F5F2-4897-9D55-673EB4CE1DDB}" destId="{08D318C5-7905-D641-B010-9EC00FF0D6E6}" srcOrd="1" destOrd="0" presId="urn:microsoft.com/office/officeart/2005/8/layout/cycle7"/>
    <dgm:cxn modelId="{1EEC5DA7-0984-2E4F-835F-538002EF9560}" type="presOf" srcId="{1C1DA62C-ADCD-45EF-981B-5826E33CF58D}" destId="{C7105F43-5F50-6D41-88DD-F4783884B30C}" srcOrd="0" destOrd="0" presId="urn:microsoft.com/office/officeart/2005/8/layout/cycle7"/>
    <dgm:cxn modelId="{869DDAB0-8A98-C34A-B733-0E9E7BBE2420}" type="presOf" srcId="{6379F094-4648-47ED-95A0-CB5A7BD15423}" destId="{E6FC0B74-4D3F-9F41-BE08-747622B7358A}" srcOrd="0" destOrd="0" presId="urn:microsoft.com/office/officeart/2005/8/layout/cycle7"/>
    <dgm:cxn modelId="{6C7C17D7-BBA9-CE40-A9C8-3980351ED42D}" type="presOf" srcId="{917E295F-4E1B-4318-B4F3-2A7EC7977928}" destId="{4FCEC7F0-02A6-3C44-A9F0-FBBC65838F1F}" srcOrd="0" destOrd="0" presId="urn:microsoft.com/office/officeart/2005/8/layout/cycle7"/>
    <dgm:cxn modelId="{0D0457E0-A043-466D-84F5-EFC012F5C015}" srcId="{917E295F-4E1B-4318-B4F3-2A7EC7977928}" destId="{47A65988-8A50-4433-A70A-7D6FDDD6A0C9}" srcOrd="2" destOrd="0" parTransId="{A7211B51-11BB-4463-9355-3ACA989C3155}" sibTransId="{197EF422-F5F2-4897-9D55-673EB4CE1DDB}"/>
    <dgm:cxn modelId="{AA4BE8E0-4628-4F23-9DA6-B8AE6BDCF685}" srcId="{917E295F-4E1B-4318-B4F3-2A7EC7977928}" destId="{D9EA1F16-A62C-46A0-BE18-4A801CE5D89E}" srcOrd="0" destOrd="0" parTransId="{D0F13DB3-606D-4B08-B805-292BCD1E985D}" sibTransId="{6379F094-4648-47ED-95A0-CB5A7BD15423}"/>
    <dgm:cxn modelId="{0B7277F3-5A97-E547-A3D7-A1AC2A9FAEDB}" type="presOf" srcId="{1C1DA62C-ADCD-45EF-981B-5826E33CF58D}" destId="{F426C105-E585-4B45-BAE9-6C694267ECDB}" srcOrd="1" destOrd="0" presId="urn:microsoft.com/office/officeart/2005/8/layout/cycle7"/>
    <dgm:cxn modelId="{63DFD4D6-33A0-B741-96CD-EC46CF37F2BA}" type="presParOf" srcId="{4FCEC7F0-02A6-3C44-A9F0-FBBC65838F1F}" destId="{0C288E55-720A-C141-A128-54DFB008A1C0}" srcOrd="0" destOrd="0" presId="urn:microsoft.com/office/officeart/2005/8/layout/cycle7"/>
    <dgm:cxn modelId="{94CF686C-F68B-B44C-A359-6F1F2AFC644A}" type="presParOf" srcId="{4FCEC7F0-02A6-3C44-A9F0-FBBC65838F1F}" destId="{E6FC0B74-4D3F-9F41-BE08-747622B7358A}" srcOrd="1" destOrd="0" presId="urn:microsoft.com/office/officeart/2005/8/layout/cycle7"/>
    <dgm:cxn modelId="{EC54137B-40DE-D041-BD4F-1EEE0570CC24}" type="presParOf" srcId="{E6FC0B74-4D3F-9F41-BE08-747622B7358A}" destId="{1CA30DC6-AB48-2B42-8FF2-4C50CE4136EE}" srcOrd="0" destOrd="0" presId="urn:microsoft.com/office/officeart/2005/8/layout/cycle7"/>
    <dgm:cxn modelId="{CC3F2202-68AE-B344-AFA0-54D9A4C2D9CC}" type="presParOf" srcId="{4FCEC7F0-02A6-3C44-A9F0-FBBC65838F1F}" destId="{FA7FC536-DE67-7846-B704-0D46312F83E2}" srcOrd="2" destOrd="0" presId="urn:microsoft.com/office/officeart/2005/8/layout/cycle7"/>
    <dgm:cxn modelId="{11B6DE31-7A59-744C-B000-B24760F98052}" type="presParOf" srcId="{4FCEC7F0-02A6-3C44-A9F0-FBBC65838F1F}" destId="{C7105F43-5F50-6D41-88DD-F4783884B30C}" srcOrd="3" destOrd="0" presId="urn:microsoft.com/office/officeart/2005/8/layout/cycle7"/>
    <dgm:cxn modelId="{66D77923-609A-8A47-AD7E-0A349B9F0465}" type="presParOf" srcId="{C7105F43-5F50-6D41-88DD-F4783884B30C}" destId="{F426C105-E585-4B45-BAE9-6C694267ECDB}" srcOrd="0" destOrd="0" presId="urn:microsoft.com/office/officeart/2005/8/layout/cycle7"/>
    <dgm:cxn modelId="{0B57E5C0-4081-7243-A0A0-C0F74863000E}" type="presParOf" srcId="{4FCEC7F0-02A6-3C44-A9F0-FBBC65838F1F}" destId="{23AEF484-2FF0-B945-833A-B86C633150BE}" srcOrd="4" destOrd="0" presId="urn:microsoft.com/office/officeart/2005/8/layout/cycle7"/>
    <dgm:cxn modelId="{1C983CFA-1B1C-3F4D-9B9E-D05C5520849C}" type="presParOf" srcId="{4FCEC7F0-02A6-3C44-A9F0-FBBC65838F1F}" destId="{D384C71A-EEC9-8E42-AA7E-93BB17287966}" srcOrd="5" destOrd="0" presId="urn:microsoft.com/office/officeart/2005/8/layout/cycle7"/>
    <dgm:cxn modelId="{24BE73FD-4107-E74E-881B-1BF7C54EA8F5}" type="presParOf" srcId="{D384C71A-EEC9-8E42-AA7E-93BB17287966}" destId="{08D318C5-7905-D641-B010-9EC00FF0D6E6}"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6E2C77-5D1F-6A4E-9DC1-B961A296E6D6}">
      <dsp:nvSpPr>
        <dsp:cNvPr id="0" name=""/>
        <dsp:cNvSpPr/>
      </dsp:nvSpPr>
      <dsp:spPr>
        <a:xfrm>
          <a:off x="562217" y="378731"/>
          <a:ext cx="2231960" cy="1951014"/>
        </a:xfrm>
        <a:prstGeom prst="rightArrow">
          <a:avLst>
            <a:gd name="adj1" fmla="val 70000"/>
            <a:gd name="adj2" fmla="val 50000"/>
          </a:avLst>
        </a:prstGeom>
        <a:solidFill>
          <a:schemeClr val="accent5">
            <a:tint val="40000"/>
            <a:alpha val="90000"/>
            <a:hueOff val="0"/>
            <a:satOff val="0"/>
            <a:lumOff val="0"/>
            <a:alphaOff val="0"/>
          </a:schemeClr>
        </a:solidFill>
        <a:ln w="19050" cap="rnd"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6985" rIns="13970" bIns="6985" numCol="1" spcCol="1270" anchor="ctr" anchorCtr="0">
          <a:noAutofit/>
        </a:bodyPr>
        <a:lstStyle/>
        <a:p>
          <a:pPr marL="57150" lvl="1" indent="-57150" algn="l" defTabSz="488950">
            <a:lnSpc>
              <a:spcPct val="90000"/>
            </a:lnSpc>
            <a:spcBef>
              <a:spcPct val="0"/>
            </a:spcBef>
            <a:spcAft>
              <a:spcPct val="15000"/>
            </a:spcAft>
            <a:buChar char="•"/>
          </a:pPr>
          <a:r>
            <a:rPr lang="en-US" sz="1100" kern="1200" dirty="0"/>
            <a:t>Resignation</a:t>
          </a:r>
        </a:p>
        <a:p>
          <a:pPr marL="57150" lvl="1" indent="-57150" algn="l" defTabSz="488950">
            <a:lnSpc>
              <a:spcPct val="90000"/>
            </a:lnSpc>
            <a:spcBef>
              <a:spcPct val="0"/>
            </a:spcBef>
            <a:spcAft>
              <a:spcPct val="15000"/>
            </a:spcAft>
            <a:buChar char="•"/>
          </a:pPr>
          <a:r>
            <a:rPr lang="en-US" sz="1100" kern="1200" dirty="0"/>
            <a:t>Sexual Abuse</a:t>
          </a:r>
        </a:p>
        <a:p>
          <a:pPr marL="57150" lvl="1" indent="-57150" algn="l" defTabSz="488950">
            <a:lnSpc>
              <a:spcPct val="90000"/>
            </a:lnSpc>
            <a:spcBef>
              <a:spcPct val="0"/>
            </a:spcBef>
            <a:spcAft>
              <a:spcPct val="15000"/>
            </a:spcAft>
            <a:buChar char="•"/>
          </a:pPr>
          <a:r>
            <a:rPr lang="en-US" sz="1100" kern="1200" dirty="0"/>
            <a:t>Financial Crisis</a:t>
          </a:r>
        </a:p>
        <a:p>
          <a:pPr marL="57150" lvl="1" indent="-57150" algn="l" defTabSz="488950">
            <a:lnSpc>
              <a:spcPct val="90000"/>
            </a:lnSpc>
            <a:spcBef>
              <a:spcPct val="0"/>
            </a:spcBef>
            <a:spcAft>
              <a:spcPct val="15000"/>
            </a:spcAft>
            <a:buChar char="•"/>
          </a:pPr>
          <a:r>
            <a:rPr lang="en-US" sz="1100" kern="1200" dirty="0"/>
            <a:t>Disaffiliation </a:t>
          </a:r>
        </a:p>
        <a:p>
          <a:pPr marL="57150" lvl="1" indent="-57150" algn="l" defTabSz="488950">
            <a:lnSpc>
              <a:spcPct val="90000"/>
            </a:lnSpc>
            <a:spcBef>
              <a:spcPct val="0"/>
            </a:spcBef>
            <a:spcAft>
              <a:spcPct val="15000"/>
            </a:spcAft>
            <a:buChar char="•"/>
          </a:pPr>
          <a:endParaRPr lang="en-US" sz="1100" kern="1200" dirty="0"/>
        </a:p>
      </dsp:txBody>
      <dsp:txXfrm>
        <a:off x="1120207" y="671383"/>
        <a:ext cx="1088081" cy="1365710"/>
      </dsp:txXfrm>
    </dsp:sp>
    <dsp:sp modelId="{8DDE6634-F601-8448-8D2A-18F0DDF5DA1E}">
      <dsp:nvSpPr>
        <dsp:cNvPr id="0" name=""/>
        <dsp:cNvSpPr/>
      </dsp:nvSpPr>
      <dsp:spPr>
        <a:xfrm>
          <a:off x="4227" y="796248"/>
          <a:ext cx="1115980" cy="1115980"/>
        </a:xfrm>
        <a:prstGeom prst="ellipse">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Crisis</a:t>
          </a:r>
        </a:p>
      </dsp:txBody>
      <dsp:txXfrm>
        <a:off x="167658" y="959679"/>
        <a:ext cx="789118" cy="789118"/>
      </dsp:txXfrm>
    </dsp:sp>
    <dsp:sp modelId="{DF5C107E-98BE-504C-82C3-2797ED2EFD14}">
      <dsp:nvSpPr>
        <dsp:cNvPr id="0" name=""/>
        <dsp:cNvSpPr/>
      </dsp:nvSpPr>
      <dsp:spPr>
        <a:xfrm>
          <a:off x="3491665" y="378731"/>
          <a:ext cx="2231960" cy="1951014"/>
        </a:xfrm>
        <a:prstGeom prst="rightArrow">
          <a:avLst>
            <a:gd name="adj1" fmla="val 70000"/>
            <a:gd name="adj2" fmla="val 50000"/>
          </a:avLst>
        </a:prstGeom>
        <a:solidFill>
          <a:schemeClr val="accent5">
            <a:tint val="40000"/>
            <a:alpha val="90000"/>
            <a:hueOff val="3014507"/>
            <a:satOff val="29"/>
            <a:lumOff val="232"/>
            <a:alphaOff val="0"/>
          </a:schemeClr>
        </a:solidFill>
        <a:ln w="19050" cap="rnd" cmpd="sng" algn="ctr">
          <a:solidFill>
            <a:schemeClr val="accent5">
              <a:tint val="40000"/>
              <a:alpha val="90000"/>
              <a:hueOff val="3014507"/>
              <a:satOff val="29"/>
              <a:lumOff val="23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6985" rIns="13970" bIns="6985" numCol="1" spcCol="1270" anchor="ctr" anchorCtr="0">
          <a:noAutofit/>
        </a:bodyPr>
        <a:lstStyle/>
        <a:p>
          <a:pPr marL="57150" lvl="1" indent="-57150" algn="l" defTabSz="488950">
            <a:lnSpc>
              <a:spcPct val="90000"/>
            </a:lnSpc>
            <a:spcBef>
              <a:spcPct val="0"/>
            </a:spcBef>
            <a:spcAft>
              <a:spcPct val="15000"/>
            </a:spcAft>
            <a:buChar char="•"/>
          </a:pPr>
          <a:r>
            <a:rPr lang="en-US" sz="1100" kern="1200" dirty="0"/>
            <a:t>C9</a:t>
          </a:r>
        </a:p>
        <a:p>
          <a:pPr marL="57150" lvl="1" indent="-57150" algn="l" defTabSz="488950">
            <a:lnSpc>
              <a:spcPct val="90000"/>
            </a:lnSpc>
            <a:spcBef>
              <a:spcPct val="0"/>
            </a:spcBef>
            <a:spcAft>
              <a:spcPct val="15000"/>
            </a:spcAft>
            <a:buChar char="•"/>
          </a:pPr>
          <a:r>
            <a:rPr lang="en-US" sz="1100" kern="1200" dirty="0"/>
            <a:t>Reform in pieces (PCPM)</a:t>
          </a:r>
        </a:p>
        <a:p>
          <a:pPr marL="57150" lvl="1" indent="-57150" algn="l" defTabSz="488950">
            <a:lnSpc>
              <a:spcPct val="90000"/>
            </a:lnSpc>
            <a:spcBef>
              <a:spcPct val="0"/>
            </a:spcBef>
            <a:spcAft>
              <a:spcPct val="15000"/>
            </a:spcAft>
            <a:buChar char="•"/>
          </a:pPr>
          <a:r>
            <a:rPr lang="en-US" sz="1100" i="1" kern="1200" dirty="0" err="1"/>
            <a:t>Praedicate</a:t>
          </a:r>
          <a:r>
            <a:rPr lang="en-US" sz="1100" i="1" kern="1200" dirty="0"/>
            <a:t> Evangelium</a:t>
          </a:r>
        </a:p>
      </dsp:txBody>
      <dsp:txXfrm>
        <a:off x="4049655" y="671383"/>
        <a:ext cx="1088081" cy="1365710"/>
      </dsp:txXfrm>
    </dsp:sp>
    <dsp:sp modelId="{E2283B34-DA40-D145-B117-85AF024C908B}">
      <dsp:nvSpPr>
        <dsp:cNvPr id="0" name=""/>
        <dsp:cNvSpPr/>
      </dsp:nvSpPr>
      <dsp:spPr>
        <a:xfrm>
          <a:off x="2933675" y="796248"/>
          <a:ext cx="1115980" cy="1115980"/>
        </a:xfrm>
        <a:prstGeom prst="ellipse">
          <a:avLst/>
        </a:prstGeom>
        <a:solidFill>
          <a:schemeClr val="accent5">
            <a:hueOff val="3118619"/>
            <a:satOff val="-2006"/>
            <a:lumOff val="1372"/>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Response</a:t>
          </a:r>
        </a:p>
      </dsp:txBody>
      <dsp:txXfrm>
        <a:off x="3097106" y="959679"/>
        <a:ext cx="789118" cy="789118"/>
      </dsp:txXfrm>
    </dsp:sp>
    <dsp:sp modelId="{3D267C76-5EF2-174F-955F-EC48739113E8}">
      <dsp:nvSpPr>
        <dsp:cNvPr id="0" name=""/>
        <dsp:cNvSpPr/>
      </dsp:nvSpPr>
      <dsp:spPr>
        <a:xfrm>
          <a:off x="6425341" y="417536"/>
          <a:ext cx="2231960" cy="1951014"/>
        </a:xfrm>
        <a:prstGeom prst="rightArrow">
          <a:avLst>
            <a:gd name="adj1" fmla="val 70000"/>
            <a:gd name="adj2" fmla="val 50000"/>
          </a:avLst>
        </a:prstGeom>
        <a:solidFill>
          <a:schemeClr val="accent5">
            <a:tint val="40000"/>
            <a:alpha val="90000"/>
            <a:hueOff val="6029015"/>
            <a:satOff val="58"/>
            <a:lumOff val="463"/>
            <a:alphaOff val="0"/>
          </a:schemeClr>
        </a:solidFill>
        <a:ln w="19050" cap="rnd" cmpd="sng" algn="ctr">
          <a:solidFill>
            <a:schemeClr val="accent5">
              <a:tint val="40000"/>
              <a:alpha val="90000"/>
              <a:hueOff val="6029015"/>
              <a:satOff val="58"/>
              <a:lumOff val="46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6985" rIns="13970" bIns="6985" numCol="1" spcCol="1270" anchor="ctr" anchorCtr="0">
          <a:noAutofit/>
        </a:bodyPr>
        <a:lstStyle/>
        <a:p>
          <a:pPr marL="0" lvl="0" indent="0" algn="ctr" defTabSz="488950">
            <a:lnSpc>
              <a:spcPct val="90000"/>
            </a:lnSpc>
            <a:spcBef>
              <a:spcPct val="0"/>
            </a:spcBef>
            <a:spcAft>
              <a:spcPct val="35000"/>
            </a:spcAft>
            <a:buNone/>
          </a:pPr>
          <a:r>
            <a:rPr lang="en-US" sz="1100" kern="1200" dirty="0"/>
            <a:t>Engage DDF</a:t>
          </a:r>
        </a:p>
        <a:p>
          <a:pPr marL="0" lvl="0" indent="0" algn="ctr" defTabSz="488950">
            <a:lnSpc>
              <a:spcPct val="90000"/>
            </a:lnSpc>
            <a:spcBef>
              <a:spcPct val="0"/>
            </a:spcBef>
            <a:spcAft>
              <a:spcPct val="35000"/>
            </a:spcAft>
            <a:buNone/>
          </a:pPr>
          <a:r>
            <a:rPr lang="en-US" sz="1100" kern="1200" dirty="0"/>
            <a:t>Draft Statutes</a:t>
          </a:r>
        </a:p>
        <a:p>
          <a:pPr marL="0" lvl="0" indent="0" algn="ctr" defTabSz="488950">
            <a:lnSpc>
              <a:spcPct val="90000"/>
            </a:lnSpc>
            <a:spcBef>
              <a:spcPct val="0"/>
            </a:spcBef>
            <a:spcAft>
              <a:spcPct val="35000"/>
            </a:spcAft>
            <a:buNone/>
          </a:pPr>
          <a:r>
            <a:rPr lang="en-US" sz="1100" kern="1200" dirty="0"/>
            <a:t>Set up Reporting</a:t>
          </a:r>
        </a:p>
        <a:p>
          <a:pPr marL="0" lvl="0" indent="0" algn="ctr" defTabSz="488950">
            <a:lnSpc>
              <a:spcPct val="90000"/>
            </a:lnSpc>
            <a:spcBef>
              <a:spcPct val="0"/>
            </a:spcBef>
            <a:spcAft>
              <a:spcPct val="35000"/>
            </a:spcAft>
            <a:buNone/>
          </a:pPr>
          <a:r>
            <a:rPr lang="en-US" sz="1100" kern="1200" dirty="0"/>
            <a:t>Engage Ad Limina Process</a:t>
          </a:r>
        </a:p>
      </dsp:txBody>
      <dsp:txXfrm>
        <a:off x="6983331" y="710188"/>
        <a:ext cx="1088081" cy="1365710"/>
      </dsp:txXfrm>
    </dsp:sp>
    <dsp:sp modelId="{D80C299B-5C5A-1846-8ADA-A1361598D481}">
      <dsp:nvSpPr>
        <dsp:cNvPr id="0" name=""/>
        <dsp:cNvSpPr/>
      </dsp:nvSpPr>
      <dsp:spPr>
        <a:xfrm>
          <a:off x="5863123" y="796248"/>
          <a:ext cx="1115980" cy="1115980"/>
        </a:xfrm>
        <a:prstGeom prst="ellipse">
          <a:avLst/>
        </a:prstGeom>
        <a:solidFill>
          <a:schemeClr val="accent5">
            <a:hueOff val="6237238"/>
            <a:satOff val="-4013"/>
            <a:lumOff val="274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Next</a:t>
          </a:r>
        </a:p>
      </dsp:txBody>
      <dsp:txXfrm>
        <a:off x="6026554" y="959679"/>
        <a:ext cx="789118" cy="78911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923059-402B-4C15-A258-712ABC9CD269}">
      <dsp:nvSpPr>
        <dsp:cNvPr id="0" name=""/>
        <dsp:cNvSpPr/>
      </dsp:nvSpPr>
      <dsp:spPr>
        <a:xfrm>
          <a:off x="0" y="444203"/>
          <a:ext cx="7886700" cy="11340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12096" tIns="416560" rIns="612096" bIns="142240" numCol="1" spcCol="1270" anchor="t" anchorCtr="0">
          <a:noAutofit/>
        </a:bodyPr>
        <a:lstStyle/>
        <a:p>
          <a:pPr marL="228600" lvl="1" indent="-228600" algn="l" defTabSz="889000" rtl="0">
            <a:lnSpc>
              <a:spcPct val="90000"/>
            </a:lnSpc>
            <a:spcBef>
              <a:spcPct val="0"/>
            </a:spcBef>
            <a:spcAft>
              <a:spcPct val="15000"/>
            </a:spcAft>
            <a:buChar char="•"/>
          </a:pPr>
          <a:r>
            <a:rPr lang="en-US" sz="2000" kern="1200" dirty="0"/>
            <a:t>The Church as sacrament of Christ</a:t>
          </a:r>
          <a:r>
            <a:rPr lang="en-US" sz="2000" kern="1200" dirty="0">
              <a:latin typeface="Calibri Light" panose="020F0302020204030204"/>
            </a:rPr>
            <a:t>: </a:t>
          </a:r>
          <a:r>
            <a:rPr lang="en-US" sz="2000" kern="1200" dirty="0"/>
            <a:t>a place of welcome, healing, encounter and growth.</a:t>
          </a:r>
        </a:p>
      </dsp:txBody>
      <dsp:txXfrm>
        <a:off x="0" y="444203"/>
        <a:ext cx="7886700" cy="1134000"/>
      </dsp:txXfrm>
    </dsp:sp>
    <dsp:sp modelId="{E59270F7-963C-47EA-BF79-DB5BF5A03562}">
      <dsp:nvSpPr>
        <dsp:cNvPr id="0" name=""/>
        <dsp:cNvSpPr/>
      </dsp:nvSpPr>
      <dsp:spPr>
        <a:xfrm>
          <a:off x="394335" y="149003"/>
          <a:ext cx="5520690" cy="5904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8669" tIns="0" rIns="208669" bIns="0" numCol="1" spcCol="1270" anchor="ctr" anchorCtr="0">
          <a:noAutofit/>
        </a:bodyPr>
        <a:lstStyle/>
        <a:p>
          <a:pPr marL="0" lvl="0" indent="0" algn="l" defTabSz="889000">
            <a:lnSpc>
              <a:spcPct val="90000"/>
            </a:lnSpc>
            <a:spcBef>
              <a:spcPct val="0"/>
            </a:spcBef>
            <a:spcAft>
              <a:spcPct val="35000"/>
            </a:spcAft>
            <a:buNone/>
          </a:pPr>
          <a:r>
            <a:rPr lang="en-US" sz="2000" kern="1200" dirty="0"/>
            <a:t>Ecclesiology</a:t>
          </a:r>
        </a:p>
      </dsp:txBody>
      <dsp:txXfrm>
        <a:off x="423156" y="177824"/>
        <a:ext cx="5463048" cy="532758"/>
      </dsp:txXfrm>
    </dsp:sp>
    <dsp:sp modelId="{C5BA9169-11FC-4E1E-9B3F-A8741B7C9624}">
      <dsp:nvSpPr>
        <dsp:cNvPr id="0" name=""/>
        <dsp:cNvSpPr/>
      </dsp:nvSpPr>
      <dsp:spPr>
        <a:xfrm>
          <a:off x="0" y="1981404"/>
          <a:ext cx="7886700" cy="11340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12096" tIns="416560" rIns="612096"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human beings are called to participate, given dignity and purpose, made for union with God and made for community.</a:t>
          </a:r>
        </a:p>
      </dsp:txBody>
      <dsp:txXfrm>
        <a:off x="0" y="1981404"/>
        <a:ext cx="7886700" cy="1134000"/>
      </dsp:txXfrm>
    </dsp:sp>
    <dsp:sp modelId="{7052602D-E46D-4DFB-82EE-AB41E581C914}">
      <dsp:nvSpPr>
        <dsp:cNvPr id="0" name=""/>
        <dsp:cNvSpPr/>
      </dsp:nvSpPr>
      <dsp:spPr>
        <a:xfrm>
          <a:off x="394335" y="1686204"/>
          <a:ext cx="5520690" cy="5904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8669" tIns="0" rIns="208669" bIns="0" numCol="1" spcCol="1270" anchor="ctr" anchorCtr="0">
          <a:noAutofit/>
        </a:bodyPr>
        <a:lstStyle/>
        <a:p>
          <a:pPr marL="0" lvl="0" indent="0" algn="l" defTabSz="889000">
            <a:lnSpc>
              <a:spcPct val="90000"/>
            </a:lnSpc>
            <a:spcBef>
              <a:spcPct val="0"/>
            </a:spcBef>
            <a:spcAft>
              <a:spcPct val="35000"/>
            </a:spcAft>
            <a:buNone/>
          </a:pPr>
          <a:r>
            <a:rPr lang="en-US" sz="2000" kern="1200" dirty="0"/>
            <a:t>Theological anthropology</a:t>
          </a:r>
        </a:p>
      </dsp:txBody>
      <dsp:txXfrm>
        <a:off x="423156" y="1715025"/>
        <a:ext cx="5463048" cy="53275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4831CD-30A1-C64B-A5A2-A02D020A815B}">
      <dsp:nvSpPr>
        <dsp:cNvPr id="0" name=""/>
        <dsp:cNvSpPr/>
      </dsp:nvSpPr>
      <dsp:spPr>
        <a:xfrm>
          <a:off x="0" y="0"/>
          <a:ext cx="517538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6173AB-3FED-0145-83D7-EA837024894B}">
      <dsp:nvSpPr>
        <dsp:cNvPr id="0" name=""/>
        <dsp:cNvSpPr/>
      </dsp:nvSpPr>
      <dsp:spPr>
        <a:xfrm>
          <a:off x="0" y="0"/>
          <a:ext cx="5175384"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n-US" sz="3800" kern="1200"/>
            <a:t>Option for the poor and vulnerable</a:t>
          </a:r>
        </a:p>
      </dsp:txBody>
      <dsp:txXfrm>
        <a:off x="0" y="0"/>
        <a:ext cx="5175384" cy="1384035"/>
      </dsp:txXfrm>
    </dsp:sp>
    <dsp:sp modelId="{CBECC2D9-2972-A245-887C-3007AB6DA4D6}">
      <dsp:nvSpPr>
        <dsp:cNvPr id="0" name=""/>
        <dsp:cNvSpPr/>
      </dsp:nvSpPr>
      <dsp:spPr>
        <a:xfrm>
          <a:off x="0" y="1384035"/>
          <a:ext cx="5175384" cy="0"/>
        </a:xfrm>
        <a:prstGeom prst="line">
          <a:avLst/>
        </a:prstGeom>
        <a:solidFill>
          <a:schemeClr val="accent2">
            <a:hueOff val="-485121"/>
            <a:satOff val="-27976"/>
            <a:lumOff val="2876"/>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6AD4A5-7F22-EB48-A180-B17B692A89F9}">
      <dsp:nvSpPr>
        <dsp:cNvPr id="0" name=""/>
        <dsp:cNvSpPr/>
      </dsp:nvSpPr>
      <dsp:spPr>
        <a:xfrm>
          <a:off x="0" y="1384035"/>
          <a:ext cx="5175384"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n-US" sz="3800" kern="1200"/>
            <a:t>Solidarity</a:t>
          </a:r>
        </a:p>
      </dsp:txBody>
      <dsp:txXfrm>
        <a:off x="0" y="1384035"/>
        <a:ext cx="5175384" cy="1384035"/>
      </dsp:txXfrm>
    </dsp:sp>
    <dsp:sp modelId="{D2026835-E027-C84F-8252-85477E09EEA4}">
      <dsp:nvSpPr>
        <dsp:cNvPr id="0" name=""/>
        <dsp:cNvSpPr/>
      </dsp:nvSpPr>
      <dsp:spPr>
        <a:xfrm>
          <a:off x="0" y="2768070"/>
          <a:ext cx="5175384" cy="0"/>
        </a:xfrm>
        <a:prstGeom prst="line">
          <a:avLst/>
        </a:prstGeom>
        <a:solidFill>
          <a:schemeClr val="accent2">
            <a:hueOff val="-970242"/>
            <a:satOff val="-55952"/>
            <a:lumOff val="5752"/>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A75D46-CB3F-9A47-A01A-F288F0CE9BEF}">
      <dsp:nvSpPr>
        <dsp:cNvPr id="0" name=""/>
        <dsp:cNvSpPr/>
      </dsp:nvSpPr>
      <dsp:spPr>
        <a:xfrm>
          <a:off x="0" y="2768070"/>
          <a:ext cx="5175384"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n-US" sz="3800" kern="1200"/>
            <a:t>Common good</a:t>
          </a:r>
        </a:p>
      </dsp:txBody>
      <dsp:txXfrm>
        <a:off x="0" y="2768070"/>
        <a:ext cx="5175384" cy="1384035"/>
      </dsp:txXfrm>
    </dsp:sp>
    <dsp:sp modelId="{425D1D1C-50BA-3044-BBD0-B5403FA793BA}">
      <dsp:nvSpPr>
        <dsp:cNvPr id="0" name=""/>
        <dsp:cNvSpPr/>
      </dsp:nvSpPr>
      <dsp:spPr>
        <a:xfrm>
          <a:off x="0" y="4152105"/>
          <a:ext cx="5175384"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2EB362-FBB1-5A4C-AB6F-B8F87A6E9E45}">
      <dsp:nvSpPr>
        <dsp:cNvPr id="0" name=""/>
        <dsp:cNvSpPr/>
      </dsp:nvSpPr>
      <dsp:spPr>
        <a:xfrm>
          <a:off x="0" y="4152105"/>
          <a:ext cx="5175384"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n-US" sz="3800" kern="1200"/>
            <a:t>Community and participation</a:t>
          </a:r>
        </a:p>
      </dsp:txBody>
      <dsp:txXfrm>
        <a:off x="0" y="4152105"/>
        <a:ext cx="5175384" cy="138403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1F0D15-4152-E348-9527-922BA4BF1F76}">
      <dsp:nvSpPr>
        <dsp:cNvPr id="0" name=""/>
        <dsp:cNvSpPr/>
      </dsp:nvSpPr>
      <dsp:spPr>
        <a:xfrm>
          <a:off x="0" y="0"/>
          <a:ext cx="5175384"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53BD57-DF46-6344-8ABA-25D4A2EEE325}">
      <dsp:nvSpPr>
        <dsp:cNvPr id="0" name=""/>
        <dsp:cNvSpPr/>
      </dsp:nvSpPr>
      <dsp:spPr>
        <a:xfrm>
          <a:off x="0" y="0"/>
          <a:ext cx="5175384"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If something is safe for the most vulnerable, it is safe for everyone.</a:t>
          </a:r>
        </a:p>
      </dsp:txBody>
      <dsp:txXfrm>
        <a:off x="0" y="0"/>
        <a:ext cx="5175384" cy="1384035"/>
      </dsp:txXfrm>
    </dsp:sp>
    <dsp:sp modelId="{01EBF670-0743-5040-8C41-9FEBE40F6866}">
      <dsp:nvSpPr>
        <dsp:cNvPr id="0" name=""/>
        <dsp:cNvSpPr/>
      </dsp:nvSpPr>
      <dsp:spPr>
        <a:xfrm>
          <a:off x="0" y="1384035"/>
          <a:ext cx="5175384"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4A00F0-9A01-724C-9C9A-D82528ED9278}">
      <dsp:nvSpPr>
        <dsp:cNvPr id="0" name=""/>
        <dsp:cNvSpPr/>
      </dsp:nvSpPr>
      <dsp:spPr>
        <a:xfrm>
          <a:off x="0" y="1384035"/>
          <a:ext cx="5175384"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The decision to put the child in the centre would be a significant step in a process of conversion to a different way of exercising power in the Church.</a:t>
          </a:r>
        </a:p>
      </dsp:txBody>
      <dsp:txXfrm>
        <a:off x="0" y="1384035"/>
        <a:ext cx="5175384" cy="1384035"/>
      </dsp:txXfrm>
    </dsp:sp>
    <dsp:sp modelId="{06C5C112-388E-5B47-8B74-82CBE63A1E06}">
      <dsp:nvSpPr>
        <dsp:cNvPr id="0" name=""/>
        <dsp:cNvSpPr/>
      </dsp:nvSpPr>
      <dsp:spPr>
        <a:xfrm>
          <a:off x="0" y="2768070"/>
          <a:ext cx="5175384"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4F8A77-CCDC-2247-8D42-11BAB733A60F}">
      <dsp:nvSpPr>
        <dsp:cNvPr id="0" name=""/>
        <dsp:cNvSpPr/>
      </dsp:nvSpPr>
      <dsp:spPr>
        <a:xfrm>
          <a:off x="0" y="2768070"/>
          <a:ext cx="5175384"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Our treatment of children is a true reflection of how we treat Christ.</a:t>
          </a:r>
        </a:p>
      </dsp:txBody>
      <dsp:txXfrm>
        <a:off x="0" y="2768070"/>
        <a:ext cx="5175384" cy="1384035"/>
      </dsp:txXfrm>
    </dsp:sp>
    <dsp:sp modelId="{96A561F4-EE6E-684E-A518-30A0559E3591}">
      <dsp:nvSpPr>
        <dsp:cNvPr id="0" name=""/>
        <dsp:cNvSpPr/>
      </dsp:nvSpPr>
      <dsp:spPr>
        <a:xfrm>
          <a:off x="0" y="4152105"/>
          <a:ext cx="5175384"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A5CD7C2-37B4-0644-8ABF-D1114A249A06}">
      <dsp:nvSpPr>
        <dsp:cNvPr id="0" name=""/>
        <dsp:cNvSpPr/>
      </dsp:nvSpPr>
      <dsp:spPr>
        <a:xfrm>
          <a:off x="0" y="4152105"/>
          <a:ext cx="5175384"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A theology of safeguarding needs a theology of childhood, a theology of hospitality and a genuinely Christian theology of power.</a:t>
          </a:r>
        </a:p>
      </dsp:txBody>
      <dsp:txXfrm>
        <a:off x="0" y="4152105"/>
        <a:ext cx="5175384" cy="13840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B86D46-FFB5-464A-84A7-9349574D08E2}">
      <dsp:nvSpPr>
        <dsp:cNvPr id="0" name=""/>
        <dsp:cNvSpPr/>
      </dsp:nvSpPr>
      <dsp:spPr>
        <a:xfrm>
          <a:off x="0" y="127300"/>
          <a:ext cx="4970917" cy="335790"/>
        </a:xfrm>
        <a:prstGeom prst="roundRect">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Missionary Spirit - Evangelization</a:t>
          </a:r>
        </a:p>
      </dsp:txBody>
      <dsp:txXfrm>
        <a:off x="16392" y="143692"/>
        <a:ext cx="4938133" cy="303006"/>
      </dsp:txXfrm>
    </dsp:sp>
    <dsp:sp modelId="{7FAB9708-5DE9-E944-87F2-F82F6A97D07F}">
      <dsp:nvSpPr>
        <dsp:cNvPr id="0" name=""/>
        <dsp:cNvSpPr/>
      </dsp:nvSpPr>
      <dsp:spPr>
        <a:xfrm>
          <a:off x="0" y="463090"/>
          <a:ext cx="4970917" cy="231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827" tIns="17780" rIns="99568" bIns="17780" numCol="1" spcCol="1270" anchor="t" anchorCtr="0">
          <a:noAutofit/>
        </a:bodyPr>
        <a:lstStyle/>
        <a:p>
          <a:pPr marL="57150" lvl="1" indent="-57150" algn="l" defTabSz="488950">
            <a:lnSpc>
              <a:spcPct val="90000"/>
            </a:lnSpc>
            <a:spcBef>
              <a:spcPct val="0"/>
            </a:spcBef>
            <a:spcAft>
              <a:spcPct val="20000"/>
            </a:spcAft>
            <a:buChar char="•"/>
          </a:pPr>
          <a:r>
            <a:rPr lang="en-US" sz="1100" kern="1200" dirty="0"/>
            <a:t>Mark 16:15</a:t>
          </a:r>
        </a:p>
      </dsp:txBody>
      <dsp:txXfrm>
        <a:off x="0" y="463090"/>
        <a:ext cx="4970917" cy="231840"/>
      </dsp:txXfrm>
    </dsp:sp>
    <dsp:sp modelId="{D4CDFB65-7487-9B41-A890-A800B67256B9}">
      <dsp:nvSpPr>
        <dsp:cNvPr id="0" name=""/>
        <dsp:cNvSpPr/>
      </dsp:nvSpPr>
      <dsp:spPr>
        <a:xfrm>
          <a:off x="0" y="694930"/>
          <a:ext cx="4970917" cy="335790"/>
        </a:xfrm>
        <a:prstGeom prst="roundRect">
          <a:avLst/>
        </a:prstGeom>
        <a:gradFill rotWithShape="0">
          <a:gsLst>
            <a:gs pos="0">
              <a:schemeClr val="accent2">
                <a:hueOff val="270963"/>
                <a:satOff val="-1326"/>
                <a:lumOff val="745"/>
                <a:alphaOff val="0"/>
                <a:tint val="98000"/>
                <a:lumMod val="114000"/>
              </a:schemeClr>
            </a:gs>
            <a:gs pos="100000">
              <a:schemeClr val="accent2">
                <a:hueOff val="270963"/>
                <a:satOff val="-1326"/>
                <a:lumOff val="745"/>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Service to the Holy Father and the Local Church</a:t>
          </a:r>
        </a:p>
      </dsp:txBody>
      <dsp:txXfrm>
        <a:off x="16392" y="711322"/>
        <a:ext cx="4938133" cy="303006"/>
      </dsp:txXfrm>
    </dsp:sp>
    <dsp:sp modelId="{C4196606-416B-7C47-A541-DFEC67CD2CE8}">
      <dsp:nvSpPr>
        <dsp:cNvPr id="0" name=""/>
        <dsp:cNvSpPr/>
      </dsp:nvSpPr>
      <dsp:spPr>
        <a:xfrm>
          <a:off x="0" y="1071040"/>
          <a:ext cx="4970917" cy="335790"/>
        </a:xfrm>
        <a:prstGeom prst="roundRect">
          <a:avLst/>
        </a:prstGeom>
        <a:gradFill rotWithShape="0">
          <a:gsLst>
            <a:gs pos="0">
              <a:schemeClr val="accent2">
                <a:hueOff val="541926"/>
                <a:satOff val="-2653"/>
                <a:lumOff val="1490"/>
                <a:alphaOff val="0"/>
                <a:tint val="98000"/>
                <a:lumMod val="114000"/>
              </a:schemeClr>
            </a:gs>
            <a:gs pos="100000">
              <a:schemeClr val="accent2">
                <a:hueOff val="541926"/>
                <a:satOff val="-2653"/>
                <a:lumOff val="149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err="1"/>
            <a:t>Synodality</a:t>
          </a:r>
          <a:r>
            <a:rPr lang="en-US" sz="1400" kern="1200" dirty="0"/>
            <a:t> manifests itself in how we operate </a:t>
          </a:r>
        </a:p>
      </dsp:txBody>
      <dsp:txXfrm>
        <a:off x="16392" y="1087432"/>
        <a:ext cx="4938133" cy="303006"/>
      </dsp:txXfrm>
    </dsp:sp>
    <dsp:sp modelId="{49B55D49-1B62-4F4E-A8C6-714D0BEBF1E9}">
      <dsp:nvSpPr>
        <dsp:cNvPr id="0" name=""/>
        <dsp:cNvSpPr/>
      </dsp:nvSpPr>
      <dsp:spPr>
        <a:xfrm>
          <a:off x="0" y="1406830"/>
          <a:ext cx="4970917" cy="7679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827" tIns="17780" rIns="99568" bIns="17780" numCol="1" spcCol="1270" anchor="t" anchorCtr="0">
          <a:noAutofit/>
        </a:bodyPr>
        <a:lstStyle/>
        <a:p>
          <a:pPr marL="57150" lvl="1" indent="-57150" algn="l" defTabSz="488950">
            <a:lnSpc>
              <a:spcPct val="90000"/>
            </a:lnSpc>
            <a:spcBef>
              <a:spcPct val="0"/>
            </a:spcBef>
            <a:spcAft>
              <a:spcPct val="20000"/>
            </a:spcAft>
            <a:buChar char="•"/>
          </a:pPr>
          <a:r>
            <a:rPr lang="en-US" sz="1100" kern="1200" dirty="0"/>
            <a:t>decision making and decision taking among </a:t>
          </a:r>
          <a:r>
            <a:rPr lang="en-US" sz="1100" kern="1200" dirty="0" err="1"/>
            <a:t>dicasteries</a:t>
          </a:r>
          <a:endParaRPr lang="en-US" sz="1100" kern="1200" dirty="0"/>
        </a:p>
        <a:p>
          <a:pPr marL="57150" lvl="1" indent="-57150" algn="l" defTabSz="488950">
            <a:lnSpc>
              <a:spcPct val="90000"/>
            </a:lnSpc>
            <a:spcBef>
              <a:spcPct val="0"/>
            </a:spcBef>
            <a:spcAft>
              <a:spcPct val="20000"/>
            </a:spcAft>
            <a:buChar char="•"/>
          </a:pPr>
          <a:r>
            <a:rPr lang="en-US" sz="1100" kern="1200" dirty="0"/>
            <a:t>Engagement with local church structures</a:t>
          </a:r>
        </a:p>
        <a:p>
          <a:pPr marL="57150" lvl="1" indent="-57150" algn="l" defTabSz="488950">
            <a:lnSpc>
              <a:spcPct val="90000"/>
            </a:lnSpc>
            <a:spcBef>
              <a:spcPct val="0"/>
            </a:spcBef>
            <a:spcAft>
              <a:spcPct val="20000"/>
            </a:spcAft>
            <a:buChar char="•"/>
          </a:pPr>
          <a:r>
            <a:rPr lang="en-US" sz="1100" kern="1200" dirty="0"/>
            <a:t>mutual listening</a:t>
          </a:r>
        </a:p>
        <a:p>
          <a:pPr marL="57150" lvl="1" indent="-57150" algn="l" defTabSz="488950">
            <a:lnSpc>
              <a:spcPct val="90000"/>
            </a:lnSpc>
            <a:spcBef>
              <a:spcPct val="0"/>
            </a:spcBef>
            <a:spcAft>
              <a:spcPct val="20000"/>
            </a:spcAft>
            <a:buChar char="•"/>
          </a:pPr>
          <a:r>
            <a:rPr lang="en-US" sz="1100" kern="1200" dirty="0"/>
            <a:t>Curia and Synod available to HF and the local church</a:t>
          </a:r>
        </a:p>
      </dsp:txBody>
      <dsp:txXfrm>
        <a:off x="0" y="1406830"/>
        <a:ext cx="4970917" cy="767970"/>
      </dsp:txXfrm>
    </dsp:sp>
    <dsp:sp modelId="{994CD64B-62FF-4743-8C6F-0BDDA54C3FE4}">
      <dsp:nvSpPr>
        <dsp:cNvPr id="0" name=""/>
        <dsp:cNvSpPr/>
      </dsp:nvSpPr>
      <dsp:spPr>
        <a:xfrm>
          <a:off x="0" y="2174800"/>
          <a:ext cx="4970917" cy="335790"/>
        </a:xfrm>
        <a:prstGeom prst="roundRect">
          <a:avLst/>
        </a:prstGeom>
        <a:gradFill rotWithShape="0">
          <a:gsLst>
            <a:gs pos="0">
              <a:schemeClr val="accent2">
                <a:hueOff val="812888"/>
                <a:satOff val="-3979"/>
                <a:lumOff val="2235"/>
                <a:alphaOff val="0"/>
                <a:tint val="98000"/>
                <a:lumMod val="114000"/>
              </a:schemeClr>
            </a:gs>
            <a:gs pos="100000">
              <a:schemeClr val="accent2">
                <a:hueOff val="812888"/>
                <a:satOff val="-3979"/>
                <a:lumOff val="2235"/>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Responsibility for Communio</a:t>
          </a:r>
        </a:p>
      </dsp:txBody>
      <dsp:txXfrm>
        <a:off x="16392" y="2191192"/>
        <a:ext cx="4938133" cy="303006"/>
      </dsp:txXfrm>
    </dsp:sp>
    <dsp:sp modelId="{796F3078-E669-7C40-AAB9-888C1434234D}">
      <dsp:nvSpPr>
        <dsp:cNvPr id="0" name=""/>
        <dsp:cNvSpPr/>
      </dsp:nvSpPr>
      <dsp:spPr>
        <a:xfrm>
          <a:off x="0" y="2510590"/>
          <a:ext cx="4970917" cy="7679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827" tIns="17780" rIns="99568" bIns="17780" numCol="1" spcCol="1270" anchor="t" anchorCtr="0">
          <a:noAutofit/>
        </a:bodyPr>
        <a:lstStyle/>
        <a:p>
          <a:pPr marL="57150" lvl="1" indent="-57150" algn="l" defTabSz="488950">
            <a:lnSpc>
              <a:spcPct val="90000"/>
            </a:lnSpc>
            <a:spcBef>
              <a:spcPct val="0"/>
            </a:spcBef>
            <a:spcAft>
              <a:spcPct val="20000"/>
            </a:spcAft>
            <a:buChar char="•"/>
          </a:pPr>
          <a:r>
            <a:rPr lang="en-US" sz="1100" kern="1200" dirty="0"/>
            <a:t>Healthy decentralization</a:t>
          </a:r>
        </a:p>
        <a:p>
          <a:pPr marL="57150" lvl="1" indent="-57150" algn="l" defTabSz="488950">
            <a:lnSpc>
              <a:spcPct val="90000"/>
            </a:lnSpc>
            <a:spcBef>
              <a:spcPct val="0"/>
            </a:spcBef>
            <a:spcAft>
              <a:spcPct val="20000"/>
            </a:spcAft>
            <a:buChar char="•"/>
          </a:pPr>
          <a:r>
            <a:rPr lang="en-US" sz="1100" kern="1200" dirty="0"/>
            <a:t>Appropriate subsidiarity</a:t>
          </a:r>
        </a:p>
        <a:p>
          <a:pPr marL="57150" lvl="1" indent="-57150" algn="l" defTabSz="488950">
            <a:lnSpc>
              <a:spcPct val="90000"/>
            </a:lnSpc>
            <a:spcBef>
              <a:spcPct val="0"/>
            </a:spcBef>
            <a:spcAft>
              <a:spcPct val="20000"/>
            </a:spcAft>
            <a:buChar char="•"/>
          </a:pPr>
          <a:r>
            <a:rPr lang="en-US" sz="1100" kern="1200" dirty="0"/>
            <a:t>Participation</a:t>
          </a:r>
        </a:p>
        <a:p>
          <a:pPr marL="57150" lvl="1" indent="-57150" algn="l" defTabSz="488950">
            <a:lnSpc>
              <a:spcPct val="90000"/>
            </a:lnSpc>
            <a:spcBef>
              <a:spcPct val="0"/>
            </a:spcBef>
            <a:spcAft>
              <a:spcPct val="20000"/>
            </a:spcAft>
            <a:buChar char="•"/>
          </a:pPr>
          <a:r>
            <a:rPr lang="en-US" sz="1100" kern="1200" dirty="0"/>
            <a:t>Promoting effectiveness across units</a:t>
          </a:r>
        </a:p>
      </dsp:txBody>
      <dsp:txXfrm>
        <a:off x="0" y="2510590"/>
        <a:ext cx="4970917" cy="767970"/>
      </dsp:txXfrm>
    </dsp:sp>
    <dsp:sp modelId="{598D2ECD-C175-2947-97E7-CAD5D7D4279B}">
      <dsp:nvSpPr>
        <dsp:cNvPr id="0" name=""/>
        <dsp:cNvSpPr/>
      </dsp:nvSpPr>
      <dsp:spPr>
        <a:xfrm>
          <a:off x="0" y="3278560"/>
          <a:ext cx="4970917" cy="335790"/>
        </a:xfrm>
        <a:prstGeom prst="roundRect">
          <a:avLst/>
        </a:prstGeom>
        <a:gradFill rotWithShape="0">
          <a:gsLst>
            <a:gs pos="0">
              <a:schemeClr val="accent2">
                <a:hueOff val="1083851"/>
                <a:satOff val="-5306"/>
                <a:lumOff val="2980"/>
                <a:alphaOff val="0"/>
                <a:tint val="98000"/>
                <a:lumMod val="114000"/>
              </a:schemeClr>
            </a:gs>
            <a:gs pos="100000">
              <a:schemeClr val="accent2">
                <a:hueOff val="1083851"/>
                <a:satOff val="-5306"/>
                <a:lumOff val="298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Enhanced role of Ep Conferences</a:t>
          </a:r>
        </a:p>
      </dsp:txBody>
      <dsp:txXfrm>
        <a:off x="16392" y="3294952"/>
        <a:ext cx="4938133" cy="303006"/>
      </dsp:txXfrm>
    </dsp:sp>
    <dsp:sp modelId="{599163AA-2D90-7240-B366-503B7C5E64B6}">
      <dsp:nvSpPr>
        <dsp:cNvPr id="0" name=""/>
        <dsp:cNvSpPr/>
      </dsp:nvSpPr>
      <dsp:spPr>
        <a:xfrm>
          <a:off x="0" y="3614350"/>
          <a:ext cx="4970917" cy="231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827" tIns="17780" rIns="99568" bIns="17780" numCol="1" spcCol="1270" anchor="t" anchorCtr="0">
          <a:noAutofit/>
        </a:bodyPr>
        <a:lstStyle/>
        <a:p>
          <a:pPr marL="57150" lvl="1" indent="-57150" algn="l" defTabSz="488950">
            <a:lnSpc>
              <a:spcPct val="90000"/>
            </a:lnSpc>
            <a:spcBef>
              <a:spcPct val="0"/>
            </a:spcBef>
            <a:spcAft>
              <a:spcPct val="20000"/>
            </a:spcAft>
            <a:buChar char="•"/>
          </a:pPr>
          <a:r>
            <a:rPr lang="en-US" sz="1100" kern="1200" dirty="0"/>
            <a:t>Regional solutions expressions of communion</a:t>
          </a:r>
        </a:p>
      </dsp:txBody>
      <dsp:txXfrm>
        <a:off x="0" y="3614350"/>
        <a:ext cx="4970917" cy="231840"/>
      </dsp:txXfrm>
    </dsp:sp>
    <dsp:sp modelId="{BDD875C9-7DE4-6648-ABA4-00ED3A0C2078}">
      <dsp:nvSpPr>
        <dsp:cNvPr id="0" name=""/>
        <dsp:cNvSpPr/>
      </dsp:nvSpPr>
      <dsp:spPr>
        <a:xfrm>
          <a:off x="0" y="3846190"/>
          <a:ext cx="4970917" cy="335790"/>
        </a:xfrm>
        <a:prstGeom prst="roundRect">
          <a:avLst/>
        </a:prstGeom>
        <a:gradFill rotWithShape="0">
          <a:gsLst>
            <a:gs pos="0">
              <a:schemeClr val="accent2">
                <a:hueOff val="1354814"/>
                <a:satOff val="-6632"/>
                <a:lumOff val="3725"/>
                <a:alphaOff val="0"/>
                <a:tint val="98000"/>
                <a:lumMod val="114000"/>
              </a:schemeClr>
            </a:gs>
            <a:gs pos="100000">
              <a:schemeClr val="accent2">
                <a:hueOff val="1354814"/>
                <a:satOff val="-6632"/>
                <a:lumOff val="3725"/>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Enhanced Role of Laity in governance, </a:t>
          </a:r>
          <a:r>
            <a:rPr lang="en-US" sz="1400" kern="1200" dirty="0" err="1"/>
            <a:t>Princ</a:t>
          </a:r>
          <a:r>
            <a:rPr lang="en-US" sz="1400" kern="1200" dirty="0"/>
            <a:t> &amp; Crit. 5</a:t>
          </a:r>
        </a:p>
      </dsp:txBody>
      <dsp:txXfrm>
        <a:off x="16392" y="3862582"/>
        <a:ext cx="4938133" cy="3030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6E6970-7C4D-654E-ADDE-B2BFB09DE13A}">
      <dsp:nvSpPr>
        <dsp:cNvPr id="0" name=""/>
        <dsp:cNvSpPr/>
      </dsp:nvSpPr>
      <dsp:spPr>
        <a:xfrm>
          <a:off x="0" y="424444"/>
          <a:ext cx="4211240" cy="680400"/>
        </a:xfrm>
        <a:prstGeom prst="rect">
          <a:avLst/>
        </a:prstGeom>
        <a:solidFill>
          <a:schemeClr val="lt2">
            <a:alpha val="90000"/>
            <a:hueOff val="0"/>
            <a:satOff val="0"/>
            <a:lumOff val="0"/>
            <a:alphaOff val="0"/>
          </a:schemeClr>
        </a:solidFill>
        <a:ln w="19050"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939BF5E-67E6-F544-9B80-A24EE405591B}">
      <dsp:nvSpPr>
        <dsp:cNvPr id="0" name=""/>
        <dsp:cNvSpPr/>
      </dsp:nvSpPr>
      <dsp:spPr>
        <a:xfrm>
          <a:off x="210562" y="25924"/>
          <a:ext cx="2947868" cy="797040"/>
        </a:xfrm>
        <a:prstGeom prst="roundRect">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1422" tIns="0" rIns="111422" bIns="0" numCol="1" spcCol="1270" anchor="ctr" anchorCtr="0">
          <a:noAutofit/>
        </a:bodyPr>
        <a:lstStyle/>
        <a:p>
          <a:pPr marL="0" lvl="0" indent="0" algn="l" defTabSz="1200150">
            <a:lnSpc>
              <a:spcPct val="90000"/>
            </a:lnSpc>
            <a:spcBef>
              <a:spcPct val="0"/>
            </a:spcBef>
            <a:spcAft>
              <a:spcPct val="35000"/>
            </a:spcAft>
            <a:buNone/>
          </a:pPr>
          <a:r>
            <a:rPr lang="en-US" sz="2700" i="0" kern="1200" dirty="0"/>
            <a:t>Location</a:t>
          </a:r>
        </a:p>
      </dsp:txBody>
      <dsp:txXfrm>
        <a:off x="249470" y="64832"/>
        <a:ext cx="2870052" cy="719224"/>
      </dsp:txXfrm>
    </dsp:sp>
    <dsp:sp modelId="{99C762F1-D7FB-1144-BA89-0B1AD54FB6FD}">
      <dsp:nvSpPr>
        <dsp:cNvPr id="0" name=""/>
        <dsp:cNvSpPr/>
      </dsp:nvSpPr>
      <dsp:spPr>
        <a:xfrm>
          <a:off x="0" y="1649164"/>
          <a:ext cx="4211240" cy="680400"/>
        </a:xfrm>
        <a:prstGeom prst="rect">
          <a:avLst/>
        </a:prstGeom>
        <a:solidFill>
          <a:schemeClr val="lt2">
            <a:alpha val="90000"/>
            <a:hueOff val="0"/>
            <a:satOff val="0"/>
            <a:lumOff val="0"/>
            <a:alphaOff val="0"/>
          </a:schemeClr>
        </a:solidFill>
        <a:ln w="19050"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FC2CB0E-C0E0-A34A-B4A1-9056110D2C57}">
      <dsp:nvSpPr>
        <dsp:cNvPr id="0" name=""/>
        <dsp:cNvSpPr/>
      </dsp:nvSpPr>
      <dsp:spPr>
        <a:xfrm>
          <a:off x="210562" y="1250644"/>
          <a:ext cx="2947868" cy="797040"/>
        </a:xfrm>
        <a:prstGeom prst="roundRect">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1422" tIns="0" rIns="111422" bIns="0" numCol="1" spcCol="1270" anchor="ctr" anchorCtr="0">
          <a:noAutofit/>
        </a:bodyPr>
        <a:lstStyle/>
        <a:p>
          <a:pPr marL="0" lvl="0" indent="0" algn="l" defTabSz="1200150">
            <a:lnSpc>
              <a:spcPct val="90000"/>
            </a:lnSpc>
            <a:spcBef>
              <a:spcPct val="0"/>
            </a:spcBef>
            <a:spcAft>
              <a:spcPct val="35000"/>
            </a:spcAft>
            <a:buNone/>
          </a:pPr>
          <a:r>
            <a:rPr lang="en-US" sz="2700" kern="1200" dirty="0"/>
            <a:t>Mission</a:t>
          </a:r>
        </a:p>
      </dsp:txBody>
      <dsp:txXfrm>
        <a:off x="249470" y="1289552"/>
        <a:ext cx="2870052" cy="719224"/>
      </dsp:txXfrm>
    </dsp:sp>
    <dsp:sp modelId="{3028E579-0B58-7B4B-BA83-55F6D6524BF6}">
      <dsp:nvSpPr>
        <dsp:cNvPr id="0" name=""/>
        <dsp:cNvSpPr/>
      </dsp:nvSpPr>
      <dsp:spPr>
        <a:xfrm>
          <a:off x="0" y="2873884"/>
          <a:ext cx="4211240" cy="680400"/>
        </a:xfrm>
        <a:prstGeom prst="rect">
          <a:avLst/>
        </a:prstGeom>
        <a:solidFill>
          <a:schemeClr val="lt2">
            <a:alpha val="90000"/>
            <a:hueOff val="0"/>
            <a:satOff val="0"/>
            <a:lumOff val="0"/>
            <a:alphaOff val="0"/>
          </a:schemeClr>
        </a:solidFill>
        <a:ln w="19050"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3500185-F2EC-5D41-82AC-7486A37B3583}">
      <dsp:nvSpPr>
        <dsp:cNvPr id="0" name=""/>
        <dsp:cNvSpPr/>
      </dsp:nvSpPr>
      <dsp:spPr>
        <a:xfrm>
          <a:off x="210562" y="2475365"/>
          <a:ext cx="2947868" cy="797040"/>
        </a:xfrm>
        <a:prstGeom prst="roundRect">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1422" tIns="0" rIns="111422" bIns="0" numCol="1" spcCol="1270" anchor="ctr" anchorCtr="0">
          <a:noAutofit/>
        </a:bodyPr>
        <a:lstStyle/>
        <a:p>
          <a:pPr marL="0" lvl="0" indent="0" algn="l" defTabSz="1200150">
            <a:lnSpc>
              <a:spcPct val="90000"/>
            </a:lnSpc>
            <a:spcBef>
              <a:spcPct val="0"/>
            </a:spcBef>
            <a:spcAft>
              <a:spcPct val="35000"/>
            </a:spcAft>
            <a:buNone/>
          </a:pPr>
          <a:r>
            <a:rPr lang="en-US" sz="2700" kern="1200" dirty="0"/>
            <a:t>Governance</a:t>
          </a:r>
        </a:p>
      </dsp:txBody>
      <dsp:txXfrm>
        <a:off x="249470" y="2514273"/>
        <a:ext cx="2870052" cy="71922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8AAB25-0340-FA4F-B0F8-2CB9607F9D12}">
      <dsp:nvSpPr>
        <dsp:cNvPr id="0" name=""/>
        <dsp:cNvSpPr/>
      </dsp:nvSpPr>
      <dsp:spPr>
        <a:xfrm>
          <a:off x="0" y="118708"/>
          <a:ext cx="2595190" cy="1557114"/>
        </a:xfrm>
        <a:prstGeom prst="rect">
          <a:avLst/>
        </a:prstGeom>
        <a:gradFill rotWithShape="0">
          <a:gsLst>
            <a:gs pos="0">
              <a:schemeClr val="accent6">
                <a:hueOff val="0"/>
                <a:satOff val="0"/>
                <a:lumOff val="0"/>
                <a:alphaOff val="0"/>
                <a:tint val="98000"/>
                <a:lumMod val="114000"/>
              </a:schemeClr>
            </a:gs>
            <a:gs pos="100000">
              <a:schemeClr val="accent6">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0" i="0" kern="1200" dirty="0"/>
            <a:t>Location</a:t>
          </a:r>
        </a:p>
        <a:p>
          <a:pPr marL="0" lvl="0" indent="0" algn="ctr" defTabSz="444500">
            <a:lnSpc>
              <a:spcPct val="90000"/>
            </a:lnSpc>
            <a:spcBef>
              <a:spcPct val="0"/>
            </a:spcBef>
            <a:spcAft>
              <a:spcPct val="35000"/>
            </a:spcAft>
            <a:buNone/>
          </a:pPr>
          <a:r>
            <a:rPr lang="en-US" sz="1000" b="0" i="0" kern="1200" dirty="0" err="1"/>
            <a:t>Presso</a:t>
          </a:r>
          <a:r>
            <a:rPr lang="en-US" sz="1000" b="0" i="0" kern="1200" dirty="0"/>
            <a:t> il </a:t>
          </a:r>
          <a:r>
            <a:rPr lang="en-US" sz="1000" b="0" i="0" kern="1200" dirty="0" err="1"/>
            <a:t>Dicastero</a:t>
          </a:r>
          <a:r>
            <a:rPr lang="en-US" sz="1000" b="0" i="0" kern="1200" dirty="0"/>
            <a:t> </a:t>
          </a:r>
          <a:r>
            <a:rPr lang="en-US" sz="1000" b="0" i="0" kern="1200" dirty="0" err="1"/>
            <a:t>è</a:t>
          </a:r>
          <a:r>
            <a:rPr lang="en-US" sz="1000" b="0" i="0" kern="1200" dirty="0"/>
            <a:t> </a:t>
          </a:r>
          <a:r>
            <a:rPr lang="en-US" sz="1000" b="0" i="0" kern="1200" dirty="0" err="1"/>
            <a:t>istituita</a:t>
          </a:r>
          <a:r>
            <a:rPr lang="en-US" sz="1000" b="0" i="0" kern="1200" dirty="0"/>
            <a:t> la Pontificia </a:t>
          </a:r>
          <a:r>
            <a:rPr lang="en-US" sz="1000" b="0" i="0" kern="1200" dirty="0" err="1"/>
            <a:t>Commissione</a:t>
          </a:r>
          <a:r>
            <a:rPr lang="en-US" sz="1000" b="0" i="0" kern="1200" dirty="0"/>
            <a:t> per la Tutela </a:t>
          </a:r>
          <a:r>
            <a:rPr lang="en-US" sz="1000" b="0" i="0" kern="1200" dirty="0" err="1"/>
            <a:t>dei</a:t>
          </a:r>
          <a:r>
            <a:rPr lang="en-US" sz="1000" b="0" i="0" kern="1200" dirty="0"/>
            <a:t> </a:t>
          </a:r>
          <a:r>
            <a:rPr lang="en-US" sz="1000" b="0" i="0" kern="1200" dirty="0" err="1"/>
            <a:t>Minori</a:t>
          </a:r>
          <a:r>
            <a:rPr lang="en-US" sz="1000" b="0" i="0" kern="1200" dirty="0"/>
            <a:t> </a:t>
          </a:r>
          <a:endParaRPr lang="en-US" sz="1000" kern="1200" dirty="0"/>
        </a:p>
      </dsp:txBody>
      <dsp:txXfrm>
        <a:off x="0" y="118708"/>
        <a:ext cx="2595190" cy="1557114"/>
      </dsp:txXfrm>
    </dsp:sp>
    <dsp:sp modelId="{4F32F328-6A3C-4C4C-922C-11B753CA7156}">
      <dsp:nvSpPr>
        <dsp:cNvPr id="0" name=""/>
        <dsp:cNvSpPr/>
      </dsp:nvSpPr>
      <dsp:spPr>
        <a:xfrm>
          <a:off x="2854709" y="118708"/>
          <a:ext cx="2595190" cy="1557114"/>
        </a:xfrm>
        <a:prstGeom prst="rect">
          <a:avLst/>
        </a:prstGeom>
        <a:gradFill rotWithShape="0">
          <a:gsLst>
            <a:gs pos="0">
              <a:schemeClr val="accent6">
                <a:hueOff val="0"/>
                <a:satOff val="0"/>
                <a:lumOff val="0"/>
                <a:alphaOff val="0"/>
                <a:tint val="98000"/>
                <a:lumMod val="114000"/>
              </a:schemeClr>
            </a:gs>
            <a:gs pos="100000">
              <a:schemeClr val="accent6">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Advise Holy Father on best initiatives for safeguarding of minors and vulnerable persons</a:t>
          </a:r>
        </a:p>
        <a:p>
          <a:pPr marL="0" lvl="0" indent="0" algn="ctr" defTabSz="444500">
            <a:lnSpc>
              <a:spcPct val="90000"/>
            </a:lnSpc>
            <a:spcBef>
              <a:spcPct val="0"/>
            </a:spcBef>
            <a:spcAft>
              <a:spcPct val="35000"/>
            </a:spcAft>
            <a:buNone/>
          </a:pPr>
          <a:r>
            <a:rPr lang="en-US" sz="1000" b="0" i="0" kern="1200" dirty="0" err="1"/>
            <a:t>proporre</a:t>
          </a:r>
          <a:r>
            <a:rPr lang="en-US" sz="1000" b="0" i="0" kern="1200" dirty="0"/>
            <a:t> le </a:t>
          </a:r>
          <a:r>
            <a:rPr lang="en-US" sz="1000" b="0" i="0" kern="1200" dirty="0" err="1"/>
            <a:t>più</a:t>
          </a:r>
          <a:r>
            <a:rPr lang="en-US" sz="1000" b="0" i="0" kern="1200" dirty="0"/>
            <a:t> opportune </a:t>
          </a:r>
          <a:r>
            <a:rPr lang="en-US" sz="1000" b="0" i="0" kern="1200" dirty="0" err="1"/>
            <a:t>iniziative</a:t>
          </a:r>
          <a:r>
            <a:rPr lang="en-US" sz="1000" b="0" i="0" kern="1200" dirty="0"/>
            <a:t> per la </a:t>
          </a:r>
          <a:r>
            <a:rPr lang="en-US" sz="1000" b="0" i="0" kern="1200" dirty="0" err="1"/>
            <a:t>salvaguardia</a:t>
          </a:r>
          <a:r>
            <a:rPr lang="en-US" sz="1000" b="0" i="0" kern="1200" dirty="0"/>
            <a:t> </a:t>
          </a:r>
          <a:r>
            <a:rPr lang="en-US" sz="1000" b="0" i="0" kern="1200" dirty="0" err="1"/>
            <a:t>dei</a:t>
          </a:r>
          <a:r>
            <a:rPr lang="en-US" sz="1000" b="0" i="0" kern="1200" dirty="0"/>
            <a:t> </a:t>
          </a:r>
          <a:r>
            <a:rPr lang="en-US" sz="1000" b="0" i="0" kern="1200" dirty="0" err="1"/>
            <a:t>minori</a:t>
          </a:r>
          <a:r>
            <a:rPr lang="en-US" sz="1000" b="0" i="0" kern="1200" dirty="0"/>
            <a:t> e </a:t>
          </a:r>
          <a:r>
            <a:rPr lang="en-US" sz="1000" b="0" i="0" kern="1200" dirty="0" err="1"/>
            <a:t>delle</a:t>
          </a:r>
          <a:r>
            <a:rPr lang="en-US" sz="1000" b="0" i="0" kern="1200" dirty="0"/>
            <a:t> </a:t>
          </a:r>
          <a:r>
            <a:rPr lang="en-US" sz="1000" b="0" i="0" kern="1200" dirty="0" err="1"/>
            <a:t>persone</a:t>
          </a:r>
          <a:r>
            <a:rPr lang="en-US" sz="1000" b="0" i="0" kern="1200" dirty="0"/>
            <a:t> </a:t>
          </a:r>
          <a:r>
            <a:rPr lang="en-US" sz="1000" b="0" i="0" kern="1200" dirty="0" err="1"/>
            <a:t>vulnerabili</a:t>
          </a:r>
          <a:r>
            <a:rPr lang="en-US" sz="1000" b="0" i="0" kern="1200" dirty="0"/>
            <a:t>.</a:t>
          </a:r>
          <a:endParaRPr lang="en-US" sz="1000" kern="1200" dirty="0"/>
        </a:p>
      </dsp:txBody>
      <dsp:txXfrm>
        <a:off x="2854709" y="118708"/>
        <a:ext cx="2595190" cy="1557114"/>
      </dsp:txXfrm>
    </dsp:sp>
    <dsp:sp modelId="{57F1F86A-CB5A-364A-A1EE-CB2D554B9963}">
      <dsp:nvSpPr>
        <dsp:cNvPr id="0" name=""/>
        <dsp:cNvSpPr/>
      </dsp:nvSpPr>
      <dsp:spPr>
        <a:xfrm>
          <a:off x="5709418" y="118708"/>
          <a:ext cx="2595190" cy="1557114"/>
        </a:xfrm>
        <a:prstGeom prst="rect">
          <a:avLst/>
        </a:prstGeom>
        <a:gradFill rotWithShape="0">
          <a:gsLst>
            <a:gs pos="0">
              <a:schemeClr val="accent6">
                <a:hueOff val="0"/>
                <a:satOff val="0"/>
                <a:lumOff val="0"/>
                <a:alphaOff val="0"/>
                <a:tint val="98000"/>
                <a:lumMod val="114000"/>
              </a:schemeClr>
            </a:gs>
            <a:gs pos="100000">
              <a:schemeClr val="accent6">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Guidelines</a:t>
          </a:r>
        </a:p>
        <a:p>
          <a:pPr marL="0" lvl="0" indent="0" algn="ctr" defTabSz="444500">
            <a:lnSpc>
              <a:spcPct val="90000"/>
            </a:lnSpc>
            <a:spcBef>
              <a:spcPct val="0"/>
            </a:spcBef>
            <a:spcAft>
              <a:spcPct val="35000"/>
            </a:spcAft>
            <a:buNone/>
          </a:pPr>
          <a:r>
            <a:rPr lang="en-US" sz="1000" b="0" i="0" kern="1200" dirty="0" err="1"/>
            <a:t>assiste</a:t>
          </a:r>
          <a:r>
            <a:rPr lang="en-US" sz="1000" b="0" i="0" kern="1200" dirty="0"/>
            <a:t> </a:t>
          </a:r>
          <a:r>
            <a:rPr lang="en-US" sz="1000" b="0" i="0" kern="1200" dirty="0" err="1"/>
            <a:t>i</a:t>
          </a:r>
          <a:r>
            <a:rPr lang="en-US" sz="1000" b="0" i="0" kern="1200" dirty="0"/>
            <a:t> </a:t>
          </a:r>
          <a:r>
            <a:rPr lang="en-US" sz="1000" b="0" i="0" kern="1200" dirty="0" err="1"/>
            <a:t>Vescovi</a:t>
          </a:r>
          <a:r>
            <a:rPr lang="en-US" sz="1000" b="0" i="0" kern="1200" dirty="0"/>
            <a:t> </a:t>
          </a:r>
          <a:r>
            <a:rPr lang="en-US" sz="1000" b="0" i="0" kern="1200" dirty="0" err="1"/>
            <a:t>diocesani</a:t>
          </a:r>
          <a:r>
            <a:rPr lang="en-US" sz="1000" b="0" i="0" kern="1200" dirty="0"/>
            <a:t>/</a:t>
          </a:r>
          <a:r>
            <a:rPr lang="en-US" sz="1000" b="0" i="0" kern="1200" dirty="0" err="1"/>
            <a:t>eparchiali</a:t>
          </a:r>
          <a:r>
            <a:rPr lang="en-US" sz="1000" b="0" i="0" kern="1200" dirty="0"/>
            <a:t>, le </a:t>
          </a:r>
          <a:r>
            <a:rPr lang="en-US" sz="1000" b="0" i="0" kern="1200" dirty="0" err="1"/>
            <a:t>Conferenze</a:t>
          </a:r>
          <a:r>
            <a:rPr lang="en-US" sz="1000" b="0" i="0" kern="1200" dirty="0"/>
            <a:t> </a:t>
          </a:r>
          <a:r>
            <a:rPr lang="en-US" sz="1000" b="0" i="0" kern="1200" dirty="0" err="1"/>
            <a:t>episcopali</a:t>
          </a:r>
          <a:r>
            <a:rPr lang="en-US" sz="1000" b="0" i="0" kern="1200" dirty="0"/>
            <a:t> e le </a:t>
          </a:r>
          <a:r>
            <a:rPr lang="en-US" sz="1000" b="0" i="0" kern="1200" dirty="0" err="1"/>
            <a:t>Strutture</a:t>
          </a:r>
          <a:r>
            <a:rPr lang="en-US" sz="1000" b="0" i="0" kern="1200" dirty="0"/>
            <a:t> </a:t>
          </a:r>
          <a:r>
            <a:rPr lang="en-US" sz="1000" b="0" i="0" kern="1200" dirty="0" err="1"/>
            <a:t>gerarchiche</a:t>
          </a:r>
          <a:r>
            <a:rPr lang="en-US" sz="1000" b="0" i="0" kern="1200" dirty="0"/>
            <a:t> </a:t>
          </a:r>
          <a:r>
            <a:rPr lang="en-US" sz="1000" b="0" i="0" kern="1200" dirty="0" err="1"/>
            <a:t>orientali</a:t>
          </a:r>
          <a:r>
            <a:rPr lang="en-US" sz="1000" b="0" i="0" kern="1200" dirty="0"/>
            <a:t>, </a:t>
          </a:r>
          <a:r>
            <a:rPr lang="en-US" sz="1000" b="0" i="0" kern="1200" dirty="0" err="1"/>
            <a:t>i</a:t>
          </a:r>
          <a:r>
            <a:rPr lang="en-US" sz="1000" b="0" i="0" kern="1200" dirty="0"/>
            <a:t> </a:t>
          </a:r>
          <a:r>
            <a:rPr lang="en-US" sz="1000" b="0" i="0" kern="1200" dirty="0" err="1"/>
            <a:t>Superiori</a:t>
          </a:r>
          <a:r>
            <a:rPr lang="en-US" sz="1000" b="0" i="0" kern="1200" dirty="0"/>
            <a:t> </a:t>
          </a:r>
          <a:r>
            <a:rPr lang="en-US" sz="1000" b="0" i="0" kern="1200" dirty="0" err="1"/>
            <a:t>degli</a:t>
          </a:r>
          <a:r>
            <a:rPr lang="en-US" sz="1000" b="0" i="0" kern="1200" dirty="0"/>
            <a:t> </a:t>
          </a:r>
          <a:r>
            <a:rPr lang="en-US" sz="1000" b="0" i="0" kern="1200" dirty="0" err="1"/>
            <a:t>Istituti</a:t>
          </a:r>
          <a:r>
            <a:rPr lang="en-US" sz="1000" b="0" i="0" kern="1200" dirty="0"/>
            <a:t> di Vita </a:t>
          </a:r>
          <a:r>
            <a:rPr lang="en-US" sz="1000" b="0" i="0" kern="1200" dirty="0" err="1"/>
            <a:t>Consacrata</a:t>
          </a:r>
          <a:r>
            <a:rPr lang="en-US" sz="1000" b="0" i="0" kern="1200" dirty="0"/>
            <a:t> e le </a:t>
          </a:r>
          <a:r>
            <a:rPr lang="en-US" sz="1000" b="0" i="0" kern="1200" dirty="0" err="1"/>
            <a:t>Società</a:t>
          </a:r>
          <a:r>
            <a:rPr lang="en-US" sz="1000" b="0" i="0" kern="1200" dirty="0"/>
            <a:t> di Vita </a:t>
          </a:r>
          <a:r>
            <a:rPr lang="en-US" sz="1000" b="0" i="0" kern="1200" dirty="0" err="1"/>
            <a:t>Apostolica</a:t>
          </a:r>
          <a:r>
            <a:rPr lang="en-US" sz="1000" b="0" i="0" kern="1200" dirty="0"/>
            <a:t> e le </a:t>
          </a:r>
          <a:r>
            <a:rPr lang="en-US" sz="1000" b="0" i="0" kern="1200" dirty="0" err="1"/>
            <a:t>loro</a:t>
          </a:r>
          <a:r>
            <a:rPr lang="en-US" sz="1000" b="0" i="0" kern="1200" dirty="0"/>
            <a:t> </a:t>
          </a:r>
          <a:r>
            <a:rPr lang="en-US" sz="1000" b="0" i="0" kern="1200" dirty="0" err="1"/>
            <a:t>Conferenze</a:t>
          </a:r>
          <a:r>
            <a:rPr lang="en-US" sz="1000" b="0" i="0" kern="1200" dirty="0"/>
            <a:t> </a:t>
          </a:r>
          <a:r>
            <a:rPr lang="en-US" sz="1000" b="0" i="0" kern="1200" dirty="0" err="1"/>
            <a:t>nello</a:t>
          </a:r>
          <a:r>
            <a:rPr lang="en-US" sz="1000" b="0" i="0" kern="1200" dirty="0"/>
            <a:t> </a:t>
          </a:r>
          <a:r>
            <a:rPr lang="en-US" sz="1000" b="0" i="0" kern="1200" dirty="0" err="1"/>
            <a:t>sviluppare</a:t>
          </a:r>
          <a:r>
            <a:rPr lang="en-US" sz="1000" b="0" i="0" kern="1200" dirty="0"/>
            <a:t> </a:t>
          </a:r>
          <a:r>
            <a:rPr lang="en-US" sz="1000" b="0" i="0" kern="1200" dirty="0" err="1"/>
            <a:t>strategie</a:t>
          </a:r>
          <a:r>
            <a:rPr lang="en-US" sz="1000" b="0" i="0" kern="1200" dirty="0"/>
            <a:t> e procedure opportune, </a:t>
          </a:r>
          <a:r>
            <a:rPr lang="en-US" sz="1000" b="0" i="0" kern="1200" dirty="0" err="1"/>
            <a:t>mediante</a:t>
          </a:r>
          <a:r>
            <a:rPr lang="en-US" sz="1000" b="0" i="0" kern="1200" dirty="0"/>
            <a:t> </a:t>
          </a:r>
          <a:r>
            <a:rPr lang="en-US" sz="1000" b="0" i="0" kern="1200" dirty="0" err="1"/>
            <a:t>Linee</a:t>
          </a:r>
          <a:r>
            <a:rPr lang="en-US" sz="1000" b="0" i="0" kern="1200" dirty="0"/>
            <a:t> </a:t>
          </a:r>
          <a:r>
            <a:rPr lang="en-US" sz="1000" b="0" i="0" kern="1200" dirty="0" err="1"/>
            <a:t>Guida</a:t>
          </a:r>
          <a:r>
            <a:rPr lang="en-US" sz="1000" b="0" i="0" kern="1200" dirty="0"/>
            <a:t>, per </a:t>
          </a:r>
          <a:r>
            <a:rPr lang="en-US" sz="1000" b="0" i="0" kern="1200" dirty="0" err="1"/>
            <a:t>proteggere</a:t>
          </a:r>
          <a:r>
            <a:rPr lang="en-US" sz="1000" b="0" i="0" kern="1200" dirty="0"/>
            <a:t> da </a:t>
          </a:r>
          <a:r>
            <a:rPr lang="en-US" sz="1000" b="0" i="0" kern="1200" dirty="0" err="1"/>
            <a:t>abusi</a:t>
          </a:r>
          <a:r>
            <a:rPr lang="en-US" sz="1000" b="0" i="0" kern="1200" dirty="0"/>
            <a:t> </a:t>
          </a:r>
          <a:r>
            <a:rPr lang="en-US" sz="1000" b="0" i="0" kern="1200" dirty="0" err="1"/>
            <a:t>sessuali</a:t>
          </a:r>
          <a:r>
            <a:rPr lang="en-US" sz="1000" b="0" i="0" kern="1200" dirty="0"/>
            <a:t> </a:t>
          </a:r>
          <a:r>
            <a:rPr lang="en-US" sz="1000" b="0" i="0" kern="1200" dirty="0" err="1"/>
            <a:t>i</a:t>
          </a:r>
          <a:r>
            <a:rPr lang="en-US" sz="1000" b="0" i="0" kern="1200" dirty="0"/>
            <a:t> </a:t>
          </a:r>
          <a:r>
            <a:rPr lang="en-US" sz="1000" b="0" i="0" kern="1200" dirty="0" err="1"/>
            <a:t>minori</a:t>
          </a:r>
          <a:r>
            <a:rPr lang="en-US" sz="1000" b="0" i="0" kern="1200" dirty="0"/>
            <a:t> e le </a:t>
          </a:r>
          <a:r>
            <a:rPr lang="en-US" sz="1000" b="0" i="0" kern="1200" dirty="0" err="1"/>
            <a:t>persone</a:t>
          </a:r>
          <a:r>
            <a:rPr lang="en-US" sz="1000" b="0" i="0" kern="1200" dirty="0"/>
            <a:t> </a:t>
          </a:r>
          <a:r>
            <a:rPr lang="en-US" sz="1000" b="0" i="0" kern="1200" dirty="0" err="1"/>
            <a:t>vulnerabili</a:t>
          </a:r>
          <a:r>
            <a:rPr lang="en-US" sz="1000" b="0" i="0" kern="1200" dirty="0"/>
            <a:t> e </a:t>
          </a:r>
          <a:r>
            <a:rPr lang="en-US" sz="1000" b="0" i="0" kern="1200" dirty="0" err="1"/>
            <a:t>fornire</a:t>
          </a:r>
          <a:r>
            <a:rPr lang="en-US" sz="1000" b="0" i="0" kern="1200" dirty="0"/>
            <a:t> </a:t>
          </a:r>
          <a:r>
            <a:rPr lang="en-US" sz="1000" b="0" i="0" kern="1200" dirty="0" err="1"/>
            <a:t>una</a:t>
          </a:r>
          <a:endParaRPr lang="en-US" sz="1000" kern="1200" dirty="0"/>
        </a:p>
      </dsp:txBody>
      <dsp:txXfrm>
        <a:off x="5709418" y="118708"/>
        <a:ext cx="2595190" cy="1557114"/>
      </dsp:txXfrm>
    </dsp:sp>
    <dsp:sp modelId="{C6E03673-03A4-3546-ADC3-4FC2DDE47096}">
      <dsp:nvSpPr>
        <dsp:cNvPr id="0" name=""/>
        <dsp:cNvSpPr/>
      </dsp:nvSpPr>
      <dsp:spPr>
        <a:xfrm>
          <a:off x="1427354" y="1935342"/>
          <a:ext cx="2595190" cy="1557114"/>
        </a:xfrm>
        <a:prstGeom prst="rect">
          <a:avLst/>
        </a:prstGeom>
        <a:gradFill rotWithShape="0">
          <a:gsLst>
            <a:gs pos="0">
              <a:schemeClr val="accent6">
                <a:hueOff val="0"/>
                <a:satOff val="0"/>
                <a:lumOff val="0"/>
                <a:alphaOff val="0"/>
                <a:tint val="98000"/>
                <a:lumMod val="114000"/>
              </a:schemeClr>
            </a:gs>
            <a:gs pos="100000">
              <a:schemeClr val="accent6">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Members and staff</a:t>
          </a:r>
        </a:p>
        <a:p>
          <a:pPr marL="0" lvl="0" indent="0" algn="ctr" defTabSz="444500">
            <a:lnSpc>
              <a:spcPct val="90000"/>
            </a:lnSpc>
            <a:spcBef>
              <a:spcPct val="0"/>
            </a:spcBef>
            <a:spcAft>
              <a:spcPct val="35000"/>
            </a:spcAft>
            <a:buNone/>
          </a:pPr>
          <a:r>
            <a:rPr lang="en-US" sz="1000" b="0" i="0" kern="1200" dirty="0"/>
            <a:t>I </a:t>
          </a:r>
          <a:r>
            <a:rPr lang="en-US" sz="1000" b="0" i="0" kern="1200" dirty="0" err="1"/>
            <a:t>Membri</a:t>
          </a:r>
          <a:r>
            <a:rPr lang="en-US" sz="1000" b="0" i="0" kern="1200" dirty="0"/>
            <a:t> </a:t>
          </a:r>
          <a:r>
            <a:rPr lang="en-US" sz="1000" b="0" i="0" kern="1200" dirty="0" err="1"/>
            <a:t>della</a:t>
          </a:r>
          <a:r>
            <a:rPr lang="en-US" sz="1000" b="0" i="0" kern="1200" dirty="0"/>
            <a:t> Pontificia </a:t>
          </a:r>
          <a:r>
            <a:rPr lang="en-US" sz="1000" b="0" i="0" kern="1200" dirty="0" err="1"/>
            <a:t>Commissione</a:t>
          </a:r>
          <a:r>
            <a:rPr lang="en-US" sz="1000" b="0" i="0" kern="1200" dirty="0"/>
            <a:t> </a:t>
          </a:r>
          <a:r>
            <a:rPr lang="en-US" sz="1000" b="0" i="0" kern="1200" dirty="0" err="1"/>
            <a:t>sono</a:t>
          </a:r>
          <a:r>
            <a:rPr lang="en-US" sz="1000" b="0" i="0" kern="1200" dirty="0"/>
            <a:t> </a:t>
          </a:r>
          <a:r>
            <a:rPr lang="en-US" sz="1000" b="0" i="0" kern="1200" dirty="0" err="1"/>
            <a:t>nominati</a:t>
          </a:r>
          <a:r>
            <a:rPr lang="en-US" sz="1000" b="0" i="0" kern="1200" dirty="0"/>
            <a:t> dal Romano </a:t>
          </a:r>
          <a:r>
            <a:rPr lang="en-US" sz="1000" b="0" i="0" kern="1200" dirty="0" err="1"/>
            <a:t>Pontefice</a:t>
          </a:r>
          <a:r>
            <a:rPr lang="en-US" sz="1000" b="0" i="0" kern="1200" dirty="0"/>
            <a:t> per cinque anni e </a:t>
          </a:r>
          <a:r>
            <a:rPr lang="en-US" sz="1000" b="0" i="0" kern="1200" dirty="0" err="1"/>
            <a:t>sono</a:t>
          </a:r>
          <a:r>
            <a:rPr lang="en-US" sz="1000" b="0" i="0" kern="1200" dirty="0"/>
            <a:t> </a:t>
          </a:r>
          <a:r>
            <a:rPr lang="en-US" sz="1000" b="0" i="0" kern="1200" dirty="0" err="1"/>
            <a:t>scelti</a:t>
          </a:r>
          <a:r>
            <a:rPr lang="en-US" sz="1000" b="0" i="0" kern="1200" dirty="0"/>
            <a:t> </a:t>
          </a:r>
          <a:r>
            <a:rPr lang="en-US" sz="1000" b="0" i="0" kern="1200" dirty="0" err="1"/>
            <a:t>tra</a:t>
          </a:r>
          <a:r>
            <a:rPr lang="en-US" sz="1000" b="0" i="0" kern="1200" dirty="0"/>
            <a:t> </a:t>
          </a:r>
          <a:r>
            <a:rPr lang="en-US" sz="1000" b="0" i="0" kern="1200" dirty="0" err="1"/>
            <a:t>chierici</a:t>
          </a:r>
          <a:r>
            <a:rPr lang="en-US" sz="1000" b="0" i="0" kern="1200" dirty="0"/>
            <a:t>, </a:t>
          </a:r>
          <a:r>
            <a:rPr lang="en-US" sz="1000" b="0" i="0" kern="1200" dirty="0" err="1"/>
            <a:t>membri</a:t>
          </a:r>
          <a:r>
            <a:rPr lang="en-US" sz="1000" b="0" i="0" kern="1200" dirty="0"/>
            <a:t> di </a:t>
          </a:r>
          <a:r>
            <a:rPr lang="en-US" sz="1000" b="0" i="0" kern="1200" dirty="0" err="1"/>
            <a:t>Istituti</a:t>
          </a:r>
          <a:r>
            <a:rPr lang="en-US" sz="1000" b="0" i="0" kern="1200" dirty="0"/>
            <a:t> di Vita </a:t>
          </a:r>
          <a:r>
            <a:rPr lang="en-US" sz="1000" b="0" i="0" kern="1200" dirty="0" err="1"/>
            <a:t>Consacrata</a:t>
          </a:r>
          <a:r>
            <a:rPr lang="en-US" sz="1000" b="0" i="0" kern="1200" dirty="0"/>
            <a:t> e di </a:t>
          </a:r>
          <a:r>
            <a:rPr lang="en-US" sz="1000" b="0" i="0" kern="1200" dirty="0" err="1"/>
            <a:t>Società</a:t>
          </a:r>
          <a:r>
            <a:rPr lang="en-US" sz="1000" b="0" i="0" kern="1200" dirty="0"/>
            <a:t> di Vita </a:t>
          </a:r>
          <a:r>
            <a:rPr lang="en-US" sz="1000" b="0" i="0" kern="1200" dirty="0" err="1"/>
            <a:t>Apostolica</a:t>
          </a:r>
          <a:r>
            <a:rPr lang="en-US" sz="1000" b="0" i="0" kern="1200" dirty="0"/>
            <a:t> e </a:t>
          </a:r>
          <a:r>
            <a:rPr lang="en-US" sz="1000" b="0" i="0" kern="1200" dirty="0" err="1"/>
            <a:t>laici</a:t>
          </a:r>
          <a:r>
            <a:rPr lang="en-US" sz="1000" b="0" i="0" kern="1200" dirty="0"/>
            <a:t> di </a:t>
          </a:r>
          <a:r>
            <a:rPr lang="en-US" sz="1000" b="0" i="0" kern="1200" dirty="0" err="1"/>
            <a:t>varie</a:t>
          </a:r>
          <a:r>
            <a:rPr lang="en-US" sz="1000" b="0" i="0" kern="1200" dirty="0"/>
            <a:t> </a:t>
          </a:r>
          <a:r>
            <a:rPr lang="en-US" sz="1000" b="0" i="0" kern="1200" dirty="0" err="1"/>
            <a:t>nazionalità</a:t>
          </a:r>
          <a:r>
            <a:rPr lang="en-US" sz="1000" b="0" i="0" kern="1200" dirty="0"/>
            <a:t>.</a:t>
          </a:r>
          <a:endParaRPr lang="en-US" sz="1000" kern="1200" dirty="0"/>
        </a:p>
      </dsp:txBody>
      <dsp:txXfrm>
        <a:off x="1427354" y="1935342"/>
        <a:ext cx="2595190" cy="1557114"/>
      </dsp:txXfrm>
    </dsp:sp>
    <dsp:sp modelId="{BE066242-7E69-A14F-A681-61BD93776940}">
      <dsp:nvSpPr>
        <dsp:cNvPr id="0" name=""/>
        <dsp:cNvSpPr/>
      </dsp:nvSpPr>
      <dsp:spPr>
        <a:xfrm>
          <a:off x="4282064" y="1935342"/>
          <a:ext cx="2595190" cy="1557114"/>
        </a:xfrm>
        <a:prstGeom prst="rect">
          <a:avLst/>
        </a:prstGeom>
        <a:gradFill rotWithShape="0">
          <a:gsLst>
            <a:gs pos="0">
              <a:schemeClr val="accent6">
                <a:hueOff val="0"/>
                <a:satOff val="0"/>
                <a:lumOff val="0"/>
                <a:alphaOff val="0"/>
                <a:tint val="98000"/>
                <a:lumMod val="114000"/>
              </a:schemeClr>
            </a:gs>
            <a:gs pos="100000">
              <a:schemeClr val="accent6">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Own Statutes and Bye-laws</a:t>
          </a:r>
        </a:p>
        <a:p>
          <a:pPr marL="0" lvl="0" indent="0" algn="ctr" defTabSz="444500">
            <a:lnSpc>
              <a:spcPct val="90000"/>
            </a:lnSpc>
            <a:spcBef>
              <a:spcPct val="0"/>
            </a:spcBef>
            <a:spcAft>
              <a:spcPct val="35000"/>
            </a:spcAft>
            <a:buNone/>
          </a:pPr>
          <a:r>
            <a:rPr lang="en-US" sz="1000" b="0" i="0" kern="1200" dirty="0"/>
            <a:t>La Pontificia </a:t>
          </a:r>
          <a:r>
            <a:rPr lang="en-US" sz="1000" b="0" i="0" kern="1200" dirty="0" err="1"/>
            <a:t>Commissione</a:t>
          </a:r>
          <a:r>
            <a:rPr lang="en-US" sz="1000" b="0" i="0" kern="1200" dirty="0"/>
            <a:t> ha </a:t>
          </a:r>
          <a:r>
            <a:rPr lang="en-US" sz="1000" b="0" i="0" kern="1200" dirty="0" err="1"/>
            <a:t>suoi</a:t>
          </a:r>
          <a:r>
            <a:rPr lang="en-US" sz="1000" b="0" i="0" kern="1200" dirty="0"/>
            <a:t> </a:t>
          </a:r>
          <a:r>
            <a:rPr lang="en-US" sz="1000" b="0" i="0" kern="1200" dirty="0" err="1"/>
            <a:t>propri</a:t>
          </a:r>
          <a:r>
            <a:rPr lang="en-US" sz="1000" b="0" i="0" kern="1200" dirty="0"/>
            <a:t> </a:t>
          </a:r>
          <a:r>
            <a:rPr lang="en-US" sz="1000" b="0" i="0" kern="1200" dirty="0" err="1"/>
            <a:t>Officiali</a:t>
          </a:r>
          <a:r>
            <a:rPr lang="en-US" sz="1000" b="0" i="0" kern="1200" dirty="0"/>
            <a:t> e opera secondo le </a:t>
          </a:r>
          <a:r>
            <a:rPr lang="en-US" sz="1000" b="0" i="0" kern="1200" dirty="0" err="1"/>
            <a:t>proprie</a:t>
          </a:r>
          <a:r>
            <a:rPr lang="en-US" sz="1000" b="0" i="0" kern="1200" dirty="0"/>
            <a:t> </a:t>
          </a:r>
          <a:r>
            <a:rPr lang="en-US" sz="1000" b="0" i="0" kern="1200" dirty="0" err="1"/>
            <a:t>norme</a:t>
          </a:r>
          <a:r>
            <a:rPr lang="en-US" sz="1000" b="0" i="0" kern="1200" dirty="0"/>
            <a:t> </a:t>
          </a:r>
          <a:r>
            <a:rPr lang="en-US" sz="1000" b="0" i="0" kern="1200" dirty="0" err="1"/>
            <a:t>approvate</a:t>
          </a:r>
          <a:r>
            <a:rPr lang="en-US" sz="1000" b="0" i="0" kern="1200" dirty="0"/>
            <a:t>.</a:t>
          </a:r>
        </a:p>
        <a:p>
          <a:pPr marL="0" lvl="0" indent="0" algn="ctr" defTabSz="444500">
            <a:lnSpc>
              <a:spcPct val="90000"/>
            </a:lnSpc>
            <a:spcBef>
              <a:spcPct val="0"/>
            </a:spcBef>
            <a:spcAft>
              <a:spcPct val="35000"/>
            </a:spcAft>
            <a:buNone/>
          </a:pPr>
          <a:endParaRPr lang="en-US" sz="1000" kern="1200" dirty="0"/>
        </a:p>
      </dsp:txBody>
      <dsp:txXfrm>
        <a:off x="4282064" y="1935342"/>
        <a:ext cx="2595190" cy="155711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6279EF-0BA0-0A40-B40B-130801169192}">
      <dsp:nvSpPr>
        <dsp:cNvPr id="0" name=""/>
        <dsp:cNvSpPr/>
      </dsp:nvSpPr>
      <dsp:spPr>
        <a:xfrm>
          <a:off x="0" y="1674"/>
          <a:ext cx="4872038" cy="0"/>
        </a:xfrm>
        <a:prstGeom prst="line">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w="9525" cap="rnd" cmpd="sng" algn="ctr">
          <a:solidFill>
            <a:schemeClr val="accent2">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F3A68368-B94F-A746-A2BF-3946EACD4012}">
      <dsp:nvSpPr>
        <dsp:cNvPr id="0" name=""/>
        <dsp:cNvSpPr/>
      </dsp:nvSpPr>
      <dsp:spPr>
        <a:xfrm>
          <a:off x="0" y="1674"/>
          <a:ext cx="4872038" cy="11418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a:t>The Commission for the Protection of Minors is instituted within the Dicastery that deals with sexual abuse on the part of members of the clergy. </a:t>
          </a:r>
        </a:p>
      </dsp:txBody>
      <dsp:txXfrm>
        <a:off x="0" y="1674"/>
        <a:ext cx="4872038" cy="1141883"/>
      </dsp:txXfrm>
    </dsp:sp>
    <dsp:sp modelId="{B093CAEC-C112-6C4D-9B7B-2BAF9D9BC2FA}">
      <dsp:nvSpPr>
        <dsp:cNvPr id="0" name=""/>
        <dsp:cNvSpPr/>
      </dsp:nvSpPr>
      <dsp:spPr>
        <a:xfrm>
          <a:off x="0" y="1143558"/>
          <a:ext cx="4872038" cy="0"/>
        </a:xfrm>
        <a:prstGeom prst="line">
          <a:avLst/>
        </a:prstGeom>
        <a:gradFill rotWithShape="0">
          <a:gsLst>
            <a:gs pos="0">
              <a:schemeClr val="accent2">
                <a:hueOff val="677407"/>
                <a:satOff val="-3316"/>
                <a:lumOff val="1862"/>
                <a:alphaOff val="0"/>
                <a:tint val="98000"/>
                <a:lumMod val="114000"/>
              </a:schemeClr>
            </a:gs>
            <a:gs pos="100000">
              <a:schemeClr val="accent2">
                <a:hueOff val="677407"/>
                <a:satOff val="-3316"/>
                <a:lumOff val="1862"/>
                <a:alphaOff val="0"/>
                <a:shade val="90000"/>
                <a:lumMod val="84000"/>
              </a:schemeClr>
            </a:gs>
          </a:gsLst>
          <a:lin ang="5400000" scaled="0"/>
        </a:gradFill>
        <a:ln w="9525" cap="rnd" cmpd="sng" algn="ctr">
          <a:solidFill>
            <a:schemeClr val="accent2">
              <a:hueOff val="677407"/>
              <a:satOff val="-3316"/>
              <a:lumOff val="1862"/>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869B18A4-1D4E-CA44-A59F-C0D7698A122F}">
      <dsp:nvSpPr>
        <dsp:cNvPr id="0" name=""/>
        <dsp:cNvSpPr/>
      </dsp:nvSpPr>
      <dsp:spPr>
        <a:xfrm>
          <a:off x="0" y="1143558"/>
          <a:ext cx="4872038" cy="11418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a:t>The Apostolic Constitution marks a new beginning. It put you in the Curia’s organization chart within that Dicastery, but independent, with a President appointed by the Pope. Independent. </a:t>
          </a:r>
        </a:p>
      </dsp:txBody>
      <dsp:txXfrm>
        <a:off x="0" y="1143558"/>
        <a:ext cx="4872038" cy="1141883"/>
      </dsp:txXfrm>
    </dsp:sp>
    <dsp:sp modelId="{92F60875-6D16-2E4E-A577-3F8D7F3864B1}">
      <dsp:nvSpPr>
        <dsp:cNvPr id="0" name=""/>
        <dsp:cNvSpPr/>
      </dsp:nvSpPr>
      <dsp:spPr>
        <a:xfrm>
          <a:off x="0" y="2285441"/>
          <a:ext cx="4872038" cy="0"/>
        </a:xfrm>
        <a:prstGeom prst="line">
          <a:avLst/>
        </a:prstGeom>
        <a:gradFill rotWithShape="0">
          <a:gsLst>
            <a:gs pos="0">
              <a:schemeClr val="accent2">
                <a:hueOff val="1354814"/>
                <a:satOff val="-6632"/>
                <a:lumOff val="3725"/>
                <a:alphaOff val="0"/>
                <a:tint val="98000"/>
                <a:lumMod val="114000"/>
              </a:schemeClr>
            </a:gs>
            <a:gs pos="100000">
              <a:schemeClr val="accent2">
                <a:hueOff val="1354814"/>
                <a:satOff val="-6632"/>
                <a:lumOff val="3725"/>
                <a:alphaOff val="0"/>
                <a:shade val="90000"/>
                <a:lumMod val="84000"/>
              </a:schemeClr>
            </a:gs>
          </a:gsLst>
          <a:lin ang="5400000" scaled="0"/>
        </a:gradFill>
        <a:ln w="9525" cap="rnd" cmpd="sng" algn="ctr">
          <a:solidFill>
            <a:schemeClr val="accent2">
              <a:hueOff val="1354814"/>
              <a:satOff val="-6632"/>
              <a:lumOff val="3725"/>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73B8618C-0D42-4A4A-892E-68A720B0410F}">
      <dsp:nvSpPr>
        <dsp:cNvPr id="0" name=""/>
        <dsp:cNvSpPr/>
      </dsp:nvSpPr>
      <dsp:spPr>
        <a:xfrm>
          <a:off x="0" y="2285441"/>
          <a:ext cx="4872038" cy="11418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b="0" i="0" kern="1200" dirty="0"/>
            <a:t>Your close collaboration with the Dicastery for the Doctrine of the Faith and with other </a:t>
          </a:r>
          <a:r>
            <a:rPr lang="en-US" sz="1200" b="0" i="0" kern="1200" dirty="0" err="1"/>
            <a:t>Dicasteries</a:t>
          </a:r>
          <a:r>
            <a:rPr lang="en-US" sz="1200" b="0" i="0" kern="1200" dirty="0"/>
            <a:t> ought to enrich your work, while your work can enrich in turn that of the Curia and the local Churches.  The determination of the most effective ways for this to happen I leave to the Commission and to the Dicastery, to the </a:t>
          </a:r>
          <a:r>
            <a:rPr lang="en-US" sz="1200" b="0" i="0" kern="1200" dirty="0" err="1"/>
            <a:t>Dicasteries</a:t>
          </a:r>
          <a:r>
            <a:rPr lang="en-US" sz="1200" b="0" i="0" kern="1200" dirty="0"/>
            <a:t>. </a:t>
          </a:r>
          <a:endParaRPr lang="en-US" sz="1200" kern="1200" dirty="0"/>
        </a:p>
      </dsp:txBody>
      <dsp:txXfrm>
        <a:off x="0" y="2285441"/>
        <a:ext cx="4872038" cy="114188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2C813E-6E43-2F4B-9C51-B9D357FE819B}">
      <dsp:nvSpPr>
        <dsp:cNvPr id="0" name=""/>
        <dsp:cNvSpPr/>
      </dsp:nvSpPr>
      <dsp:spPr>
        <a:xfrm>
          <a:off x="0" y="0"/>
          <a:ext cx="5117639" cy="0"/>
        </a:xfrm>
        <a:prstGeom prst="line">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w="9525" cap="rnd" cmpd="sng" algn="ctr">
          <a:solidFill>
            <a:schemeClr val="accent2">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33DB173D-62B5-2E4E-BC4B-3065548ACAC5}">
      <dsp:nvSpPr>
        <dsp:cNvPr id="0" name=""/>
        <dsp:cNvSpPr/>
      </dsp:nvSpPr>
      <dsp:spPr>
        <a:xfrm>
          <a:off x="0" y="0"/>
          <a:ext cx="5117639" cy="10456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kern="1200"/>
            <a:t>It is your responsibility to expand the scope of this mission in such a way that the protection and care of those who have experienced abuse may become normative in every sector of the Church’s life. </a:t>
          </a:r>
        </a:p>
      </dsp:txBody>
      <dsp:txXfrm>
        <a:off x="0" y="0"/>
        <a:ext cx="5117639" cy="1045666"/>
      </dsp:txXfrm>
    </dsp:sp>
    <dsp:sp modelId="{3CF97647-896B-1D41-BEE9-1F67C3847283}">
      <dsp:nvSpPr>
        <dsp:cNvPr id="0" name=""/>
        <dsp:cNvSpPr/>
      </dsp:nvSpPr>
      <dsp:spPr>
        <a:xfrm>
          <a:off x="0" y="1045666"/>
          <a:ext cx="5117639" cy="0"/>
        </a:xfrm>
        <a:prstGeom prst="line">
          <a:avLst/>
        </a:prstGeom>
        <a:gradFill rotWithShape="0">
          <a:gsLst>
            <a:gs pos="0">
              <a:schemeClr val="accent2">
                <a:hueOff val="451605"/>
                <a:satOff val="-2211"/>
                <a:lumOff val="1242"/>
                <a:alphaOff val="0"/>
                <a:tint val="98000"/>
                <a:lumMod val="114000"/>
              </a:schemeClr>
            </a:gs>
            <a:gs pos="100000">
              <a:schemeClr val="accent2">
                <a:hueOff val="451605"/>
                <a:satOff val="-2211"/>
                <a:lumOff val="1242"/>
                <a:alphaOff val="0"/>
                <a:shade val="90000"/>
                <a:lumMod val="84000"/>
              </a:schemeClr>
            </a:gs>
          </a:gsLst>
          <a:lin ang="5400000" scaled="0"/>
        </a:gradFill>
        <a:ln w="9525" cap="rnd" cmpd="sng" algn="ctr">
          <a:solidFill>
            <a:schemeClr val="accent2">
              <a:hueOff val="451605"/>
              <a:satOff val="-2211"/>
              <a:lumOff val="1242"/>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74AF09E0-FDB0-D740-BC2E-79126AA5B59E}">
      <dsp:nvSpPr>
        <dsp:cNvPr id="0" name=""/>
        <dsp:cNvSpPr/>
      </dsp:nvSpPr>
      <dsp:spPr>
        <a:xfrm>
          <a:off x="0" y="1045666"/>
          <a:ext cx="5117639" cy="10456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b="0" i="0" kern="1200"/>
            <a:t>I would like you to propose better methods to enable the Church to protect minors and vulnerable persons and to assist the healing of survivors, in the recognition that justice and prevention are complementary. Indeed, your service provides a proactive and prospective vision of the best practices and procedures that can be implemented in the entire Church.</a:t>
          </a:r>
          <a:endParaRPr lang="en-US" sz="1000" kern="1200"/>
        </a:p>
      </dsp:txBody>
      <dsp:txXfrm>
        <a:off x="0" y="1045666"/>
        <a:ext cx="5117639" cy="1045666"/>
      </dsp:txXfrm>
    </dsp:sp>
    <dsp:sp modelId="{7A34F292-971E-564C-A702-03F897D2FE8A}">
      <dsp:nvSpPr>
        <dsp:cNvPr id="0" name=""/>
        <dsp:cNvSpPr/>
      </dsp:nvSpPr>
      <dsp:spPr>
        <a:xfrm>
          <a:off x="0" y="2091332"/>
          <a:ext cx="5117639" cy="0"/>
        </a:xfrm>
        <a:prstGeom prst="line">
          <a:avLst/>
        </a:prstGeom>
        <a:gradFill rotWithShape="0">
          <a:gsLst>
            <a:gs pos="0">
              <a:schemeClr val="accent2">
                <a:hueOff val="903209"/>
                <a:satOff val="-4421"/>
                <a:lumOff val="2483"/>
                <a:alphaOff val="0"/>
                <a:tint val="98000"/>
                <a:lumMod val="114000"/>
              </a:schemeClr>
            </a:gs>
            <a:gs pos="100000">
              <a:schemeClr val="accent2">
                <a:hueOff val="903209"/>
                <a:satOff val="-4421"/>
                <a:lumOff val="2483"/>
                <a:alphaOff val="0"/>
                <a:shade val="90000"/>
                <a:lumMod val="84000"/>
              </a:schemeClr>
            </a:gs>
          </a:gsLst>
          <a:lin ang="5400000" scaled="0"/>
        </a:gradFill>
        <a:ln w="9525" cap="rnd" cmpd="sng" algn="ctr">
          <a:solidFill>
            <a:schemeClr val="accent2">
              <a:hueOff val="903209"/>
              <a:satOff val="-4421"/>
              <a:lumOff val="2483"/>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B05D82EA-8F1F-9D42-96D9-ADFE822C2C74}">
      <dsp:nvSpPr>
        <dsp:cNvPr id="0" name=""/>
        <dsp:cNvSpPr/>
      </dsp:nvSpPr>
      <dsp:spPr>
        <a:xfrm>
          <a:off x="0" y="2091332"/>
          <a:ext cx="5117639" cy="10456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kern="1200" dirty="0"/>
            <a:t>Your close collaboration with the Dicastery for the Doctrine of the Faith and with other </a:t>
          </a:r>
          <a:r>
            <a:rPr lang="en-US" sz="1000" kern="1200" dirty="0" err="1"/>
            <a:t>Dicasteries</a:t>
          </a:r>
          <a:r>
            <a:rPr lang="en-US" sz="1000" kern="1200" dirty="0"/>
            <a:t> ought to enrich your work, while your work can enrich in turn that of the Curia and the local Churches. The determination of the most effective ways for this to happen I leave to the Commission and to the Dicastery, to the </a:t>
          </a:r>
          <a:r>
            <a:rPr lang="en-US" sz="1000" kern="1200" dirty="0" err="1"/>
            <a:t>Dicasteries</a:t>
          </a:r>
          <a:r>
            <a:rPr lang="en-US" sz="1000" kern="1200" dirty="0"/>
            <a:t>.</a:t>
          </a:r>
        </a:p>
      </dsp:txBody>
      <dsp:txXfrm>
        <a:off x="0" y="2091332"/>
        <a:ext cx="5117639" cy="1045666"/>
      </dsp:txXfrm>
    </dsp:sp>
    <dsp:sp modelId="{DF657CD2-3DC7-9A4E-9BAD-58023DEF4E12}">
      <dsp:nvSpPr>
        <dsp:cNvPr id="0" name=""/>
        <dsp:cNvSpPr/>
      </dsp:nvSpPr>
      <dsp:spPr>
        <a:xfrm>
          <a:off x="0" y="3136998"/>
          <a:ext cx="5117639" cy="0"/>
        </a:xfrm>
        <a:prstGeom prst="line">
          <a:avLst/>
        </a:prstGeom>
        <a:gradFill rotWithShape="0">
          <a:gsLst>
            <a:gs pos="0">
              <a:schemeClr val="accent2">
                <a:hueOff val="1354814"/>
                <a:satOff val="-6632"/>
                <a:lumOff val="3725"/>
                <a:alphaOff val="0"/>
                <a:tint val="98000"/>
                <a:lumMod val="114000"/>
              </a:schemeClr>
            </a:gs>
            <a:gs pos="100000">
              <a:schemeClr val="accent2">
                <a:hueOff val="1354814"/>
                <a:satOff val="-6632"/>
                <a:lumOff val="3725"/>
                <a:alphaOff val="0"/>
                <a:shade val="90000"/>
                <a:lumMod val="84000"/>
              </a:schemeClr>
            </a:gs>
          </a:gsLst>
          <a:lin ang="5400000" scaled="0"/>
        </a:gradFill>
        <a:ln w="9525" cap="rnd" cmpd="sng" algn="ctr">
          <a:solidFill>
            <a:schemeClr val="accent2">
              <a:hueOff val="1354814"/>
              <a:satOff val="-6632"/>
              <a:lumOff val="3725"/>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48348C9C-4049-2749-8D5E-6FDF75AD47C9}">
      <dsp:nvSpPr>
        <dsp:cNvPr id="0" name=""/>
        <dsp:cNvSpPr/>
      </dsp:nvSpPr>
      <dsp:spPr>
        <a:xfrm>
          <a:off x="0" y="3136998"/>
          <a:ext cx="5117639" cy="10456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b="0" i="0" kern="1200"/>
            <a:t>Working together, these concretely implement the Church’s duty to protect all those for whom she is responsible.  That duty is grounded in the conception of the human person in his or her intrinsic dignity, with special concern for the most vulnerable.  The efforts made on the level of the universal Church and of the Particular Churches will implement the plan of protection, healing and justice, in accord with their respective competences.</a:t>
          </a:r>
          <a:endParaRPr lang="en-US" sz="1000" kern="1200" dirty="0"/>
        </a:p>
      </dsp:txBody>
      <dsp:txXfrm>
        <a:off x="0" y="3136998"/>
        <a:ext cx="5117639" cy="104566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F48B3C-5D9A-ED4A-BC9C-A568DDF40231}">
      <dsp:nvSpPr>
        <dsp:cNvPr id="0" name=""/>
        <dsp:cNvSpPr/>
      </dsp:nvSpPr>
      <dsp:spPr>
        <a:xfrm>
          <a:off x="0" y="1674"/>
          <a:ext cx="4872038" cy="0"/>
        </a:xfrm>
        <a:prstGeom prst="line">
          <a:avLst/>
        </a:prstGeom>
        <a:gradFill rotWithShape="0">
          <a:gsLst>
            <a:gs pos="0">
              <a:schemeClr val="dk2">
                <a:hueOff val="0"/>
                <a:satOff val="0"/>
                <a:lumOff val="0"/>
                <a:alphaOff val="0"/>
                <a:tint val="98000"/>
                <a:lumMod val="114000"/>
              </a:schemeClr>
            </a:gs>
            <a:gs pos="100000">
              <a:schemeClr val="dk2">
                <a:hueOff val="0"/>
                <a:satOff val="0"/>
                <a:lumOff val="0"/>
                <a:alphaOff val="0"/>
                <a:shade val="90000"/>
                <a:lumMod val="84000"/>
              </a:schemeClr>
            </a:gs>
          </a:gsLst>
          <a:lin ang="5400000" scaled="0"/>
        </a:gradFill>
        <a:ln w="9525" cap="rnd" cmpd="sng" algn="ctr">
          <a:solidFill>
            <a:schemeClr val="dk2">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98FA6A67-EC5E-9841-A561-F42642DEA29E}">
      <dsp:nvSpPr>
        <dsp:cNvPr id="0" name=""/>
        <dsp:cNvSpPr/>
      </dsp:nvSpPr>
      <dsp:spPr>
        <a:xfrm>
          <a:off x="0" y="1674"/>
          <a:ext cx="4872038" cy="11418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dirty="0"/>
            <a:t>Nonetheless, I have made your leadership and personnel distinct, and you will continue to relate directly with me through your President Delegate. It was placed there, because it was not possible to have a “satellite commission”, circling around but unattached to the organization chart. It is there, but with its own President, appointed by the Pope. </a:t>
          </a:r>
        </a:p>
      </dsp:txBody>
      <dsp:txXfrm>
        <a:off x="0" y="1674"/>
        <a:ext cx="4872038" cy="1141883"/>
      </dsp:txXfrm>
    </dsp:sp>
    <dsp:sp modelId="{8D10E603-EBC6-0C49-8923-513FF7AE4EEA}">
      <dsp:nvSpPr>
        <dsp:cNvPr id="0" name=""/>
        <dsp:cNvSpPr/>
      </dsp:nvSpPr>
      <dsp:spPr>
        <a:xfrm>
          <a:off x="0" y="1143558"/>
          <a:ext cx="4872038" cy="0"/>
        </a:xfrm>
        <a:prstGeom prst="line">
          <a:avLst/>
        </a:prstGeom>
        <a:gradFill rotWithShape="0">
          <a:gsLst>
            <a:gs pos="0">
              <a:schemeClr val="dk2">
                <a:hueOff val="0"/>
                <a:satOff val="0"/>
                <a:lumOff val="0"/>
                <a:alphaOff val="0"/>
                <a:tint val="98000"/>
                <a:lumMod val="114000"/>
              </a:schemeClr>
            </a:gs>
            <a:gs pos="100000">
              <a:schemeClr val="dk2">
                <a:hueOff val="0"/>
                <a:satOff val="0"/>
                <a:lumOff val="0"/>
                <a:alphaOff val="0"/>
                <a:shade val="90000"/>
                <a:lumMod val="84000"/>
              </a:schemeClr>
            </a:gs>
          </a:gsLst>
          <a:lin ang="5400000" scaled="0"/>
        </a:gradFill>
        <a:ln w="9525" cap="rnd" cmpd="sng" algn="ctr">
          <a:solidFill>
            <a:schemeClr val="dk2">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3B921955-E77B-514D-A2BD-532BF2F8EC62}">
      <dsp:nvSpPr>
        <dsp:cNvPr id="0" name=""/>
        <dsp:cNvSpPr/>
      </dsp:nvSpPr>
      <dsp:spPr>
        <a:xfrm>
          <a:off x="0" y="1143558"/>
          <a:ext cx="4872038" cy="11418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dirty="0"/>
            <a:t>The Apostolic Constitution marks a new beginning. It put you in the Curia’s organization chart within that Dicastery, but independent, with a President appointed by the Pope. Independent. </a:t>
          </a:r>
        </a:p>
      </dsp:txBody>
      <dsp:txXfrm>
        <a:off x="0" y="1143558"/>
        <a:ext cx="4872038" cy="1141883"/>
      </dsp:txXfrm>
    </dsp:sp>
    <dsp:sp modelId="{A5A6A1F9-D7CD-2646-9027-879C6C94DF97}">
      <dsp:nvSpPr>
        <dsp:cNvPr id="0" name=""/>
        <dsp:cNvSpPr/>
      </dsp:nvSpPr>
      <dsp:spPr>
        <a:xfrm>
          <a:off x="0" y="2285441"/>
          <a:ext cx="4872038" cy="0"/>
        </a:xfrm>
        <a:prstGeom prst="line">
          <a:avLst/>
        </a:prstGeom>
        <a:gradFill rotWithShape="0">
          <a:gsLst>
            <a:gs pos="0">
              <a:schemeClr val="dk2">
                <a:hueOff val="0"/>
                <a:satOff val="0"/>
                <a:lumOff val="0"/>
                <a:alphaOff val="0"/>
                <a:tint val="98000"/>
                <a:lumMod val="114000"/>
              </a:schemeClr>
            </a:gs>
            <a:gs pos="100000">
              <a:schemeClr val="dk2">
                <a:hueOff val="0"/>
                <a:satOff val="0"/>
                <a:lumOff val="0"/>
                <a:alphaOff val="0"/>
                <a:shade val="90000"/>
                <a:lumMod val="84000"/>
              </a:schemeClr>
            </a:gs>
          </a:gsLst>
          <a:lin ang="5400000" scaled="0"/>
        </a:gradFill>
        <a:ln w="9525" cap="rnd" cmpd="sng" algn="ctr">
          <a:solidFill>
            <a:schemeClr val="dk2">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0DF29563-9A2E-B049-A7A0-BEAF3B35A8A2}">
      <dsp:nvSpPr>
        <dsp:cNvPr id="0" name=""/>
        <dsp:cNvSpPr/>
      </dsp:nvSpPr>
      <dsp:spPr>
        <a:xfrm>
          <a:off x="0" y="2285441"/>
          <a:ext cx="4872038" cy="11418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dirty="0"/>
            <a:t>The determination of the most effective ways for this to happen I leave to the Commission and to the Dicastery, to the </a:t>
          </a:r>
          <a:r>
            <a:rPr lang="en-US" sz="1200" kern="1200" dirty="0" err="1"/>
            <a:t>Dicasteries</a:t>
          </a:r>
          <a:r>
            <a:rPr lang="en-US" sz="1200" kern="1200" dirty="0"/>
            <a:t>.</a:t>
          </a:r>
        </a:p>
      </dsp:txBody>
      <dsp:txXfrm>
        <a:off x="0" y="2285441"/>
        <a:ext cx="4872038" cy="114188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8FF4BF-6B82-9B4E-96E1-851BC1A1B078}">
      <dsp:nvSpPr>
        <dsp:cNvPr id="0" name=""/>
        <dsp:cNvSpPr/>
      </dsp:nvSpPr>
      <dsp:spPr>
        <a:xfrm>
          <a:off x="0" y="217954"/>
          <a:ext cx="7725965" cy="647595"/>
        </a:xfrm>
        <a:prstGeom prst="roundRect">
          <a:avLst/>
        </a:prstGeom>
        <a:gradFill rotWithShape="0">
          <a:gsLst>
            <a:gs pos="0">
              <a:schemeClr val="accent5">
                <a:hueOff val="0"/>
                <a:satOff val="0"/>
                <a:lumOff val="0"/>
                <a:alphaOff val="0"/>
                <a:tint val="98000"/>
                <a:lumMod val="114000"/>
              </a:schemeClr>
            </a:gs>
            <a:gs pos="100000">
              <a:schemeClr val="accent5">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Annual Report: Some potential benefits</a:t>
          </a:r>
        </a:p>
      </dsp:txBody>
      <dsp:txXfrm>
        <a:off x="31613" y="249567"/>
        <a:ext cx="7662739" cy="584369"/>
      </dsp:txXfrm>
    </dsp:sp>
    <dsp:sp modelId="{6AE49AD4-B914-234F-9746-37AA00FBAD38}">
      <dsp:nvSpPr>
        <dsp:cNvPr id="0" name=""/>
        <dsp:cNvSpPr/>
      </dsp:nvSpPr>
      <dsp:spPr>
        <a:xfrm>
          <a:off x="0" y="865549"/>
          <a:ext cx="7725965" cy="2906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5299"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dirty="0">
              <a:latin typeface="Century Gothic" panose="020B0502020202020204"/>
              <a:ea typeface="+mn-ea"/>
              <a:cs typeface="+mn-cs"/>
            </a:rPr>
            <a:t>Manages</a:t>
          </a:r>
          <a:r>
            <a:rPr lang="en-US" sz="2100" kern="1200" dirty="0"/>
            <a:t> Change by </a:t>
          </a:r>
          <a:r>
            <a:rPr lang="en-US" sz="2100" kern="1200" dirty="0">
              <a:latin typeface="Century Gothic" panose="020B0502020202020204"/>
              <a:ea typeface="+mn-ea"/>
              <a:cs typeface="+mn-cs"/>
            </a:rPr>
            <a:t>measuring</a:t>
          </a:r>
          <a:r>
            <a:rPr lang="en-US" sz="2100" kern="1200" dirty="0"/>
            <a:t> progress (or regress)</a:t>
          </a:r>
        </a:p>
        <a:p>
          <a:pPr marL="228600" lvl="1" indent="-228600" algn="l" defTabSz="933450">
            <a:lnSpc>
              <a:spcPct val="90000"/>
            </a:lnSpc>
            <a:spcBef>
              <a:spcPct val="0"/>
            </a:spcBef>
            <a:spcAft>
              <a:spcPct val="20000"/>
            </a:spcAft>
            <a:buChar char="•"/>
          </a:pPr>
          <a:r>
            <a:rPr lang="en-US" sz="2100" kern="1200" dirty="0"/>
            <a:t>Exhibits clear identity and purpose</a:t>
          </a:r>
        </a:p>
        <a:p>
          <a:pPr marL="228600" lvl="1" indent="-228600" algn="l" defTabSz="933450">
            <a:lnSpc>
              <a:spcPct val="90000"/>
            </a:lnSpc>
            <a:spcBef>
              <a:spcPct val="0"/>
            </a:spcBef>
            <a:spcAft>
              <a:spcPct val="20000"/>
            </a:spcAft>
            <a:buChar char="•"/>
          </a:pPr>
          <a:r>
            <a:rPr lang="en-US" sz="2100" kern="1200" dirty="0"/>
            <a:t>Public accountability</a:t>
          </a:r>
        </a:p>
        <a:p>
          <a:pPr marL="228600" lvl="1" indent="-228600" algn="l" defTabSz="933450">
            <a:lnSpc>
              <a:spcPct val="90000"/>
            </a:lnSpc>
            <a:spcBef>
              <a:spcPct val="0"/>
            </a:spcBef>
            <a:spcAft>
              <a:spcPct val="20000"/>
            </a:spcAft>
            <a:buChar char="•"/>
          </a:pPr>
          <a:r>
            <a:rPr lang="en-US" sz="2100" kern="1200" dirty="0"/>
            <a:t>Standardizes impact categories</a:t>
          </a:r>
        </a:p>
        <a:p>
          <a:pPr marL="228600" lvl="1" indent="-228600" algn="l" defTabSz="933450">
            <a:lnSpc>
              <a:spcPct val="90000"/>
            </a:lnSpc>
            <a:spcBef>
              <a:spcPct val="0"/>
            </a:spcBef>
            <a:spcAft>
              <a:spcPct val="20000"/>
            </a:spcAft>
            <a:buChar char="•"/>
          </a:pPr>
          <a:r>
            <a:rPr lang="en-US" sz="2100" kern="1200" dirty="0"/>
            <a:t>Tool for discernment about Reform</a:t>
          </a:r>
        </a:p>
        <a:p>
          <a:pPr marL="228600" lvl="1" indent="-228600" algn="l" defTabSz="933450">
            <a:lnSpc>
              <a:spcPct val="90000"/>
            </a:lnSpc>
            <a:spcBef>
              <a:spcPct val="0"/>
            </a:spcBef>
            <a:spcAft>
              <a:spcPct val="20000"/>
            </a:spcAft>
            <a:buChar char="•"/>
          </a:pPr>
          <a:r>
            <a:rPr lang="en-US" sz="2100" kern="1200" dirty="0"/>
            <a:t>Flexible to adapt to change in Guidelines</a:t>
          </a:r>
        </a:p>
        <a:p>
          <a:pPr marL="228600" lvl="1" indent="-228600" algn="l" defTabSz="933450">
            <a:lnSpc>
              <a:spcPct val="90000"/>
            </a:lnSpc>
            <a:spcBef>
              <a:spcPct val="0"/>
            </a:spcBef>
            <a:spcAft>
              <a:spcPct val="20000"/>
            </a:spcAft>
            <a:buChar char="•"/>
          </a:pPr>
          <a:r>
            <a:rPr lang="en-US" sz="2100" kern="1200" dirty="0"/>
            <a:t>Shifts conversation from cases to policy</a:t>
          </a:r>
        </a:p>
        <a:p>
          <a:pPr marL="228600" lvl="1" indent="-228600" algn="l" defTabSz="933450">
            <a:lnSpc>
              <a:spcPct val="90000"/>
            </a:lnSpc>
            <a:spcBef>
              <a:spcPct val="0"/>
            </a:spcBef>
            <a:spcAft>
              <a:spcPct val="20000"/>
            </a:spcAft>
            <a:buChar char="•"/>
          </a:pPr>
          <a:r>
            <a:rPr lang="en-US" sz="2100" kern="1200" dirty="0"/>
            <a:t>Might model local church reporting</a:t>
          </a:r>
        </a:p>
      </dsp:txBody>
      <dsp:txXfrm>
        <a:off x="0" y="865549"/>
        <a:ext cx="7725965" cy="290628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288E55-720A-C141-A128-54DFB008A1C0}">
      <dsp:nvSpPr>
        <dsp:cNvPr id="0" name=""/>
        <dsp:cNvSpPr/>
      </dsp:nvSpPr>
      <dsp:spPr>
        <a:xfrm>
          <a:off x="2816953" y="1508"/>
          <a:ext cx="2252792" cy="1126396"/>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dirty="0">
              <a:latin typeface="Calibri Light" panose="020F0302020204030204"/>
            </a:rPr>
            <a:t>Children</a:t>
          </a:r>
          <a:endParaRPr lang="en-US" sz="3500" kern="1200" dirty="0"/>
        </a:p>
      </dsp:txBody>
      <dsp:txXfrm>
        <a:off x="2849944" y="34499"/>
        <a:ext cx="2186810" cy="1060414"/>
      </dsp:txXfrm>
    </dsp:sp>
    <dsp:sp modelId="{E6FC0B74-4D3F-9F41-BE08-747622B7358A}">
      <dsp:nvSpPr>
        <dsp:cNvPr id="0" name=""/>
        <dsp:cNvSpPr/>
      </dsp:nvSpPr>
      <dsp:spPr>
        <a:xfrm rot="3600000">
          <a:off x="4286204" y="1979152"/>
          <a:ext cx="1175165" cy="394238"/>
        </a:xfrm>
        <a:prstGeom prst="lef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4404475" y="2058000"/>
        <a:ext cx="938623" cy="236542"/>
      </dsp:txXfrm>
    </dsp:sp>
    <dsp:sp modelId="{FA7FC536-DE67-7846-B704-0D46312F83E2}">
      <dsp:nvSpPr>
        <dsp:cNvPr id="0" name=""/>
        <dsp:cNvSpPr/>
      </dsp:nvSpPr>
      <dsp:spPr>
        <a:xfrm>
          <a:off x="4677828" y="3224638"/>
          <a:ext cx="2252792" cy="1126396"/>
        </a:xfrm>
        <a:prstGeom prst="roundRect">
          <a:avLst>
            <a:gd name="adj" fmla="val 10000"/>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dirty="0">
              <a:latin typeface="Calibri Light" panose="020F0302020204030204"/>
            </a:rPr>
            <a:t>Hospitality</a:t>
          </a:r>
          <a:endParaRPr lang="en-US" sz="3500" kern="1200" dirty="0"/>
        </a:p>
      </dsp:txBody>
      <dsp:txXfrm>
        <a:off x="4710819" y="3257629"/>
        <a:ext cx="2186810" cy="1060414"/>
      </dsp:txXfrm>
    </dsp:sp>
    <dsp:sp modelId="{C7105F43-5F50-6D41-88DD-F4783884B30C}">
      <dsp:nvSpPr>
        <dsp:cNvPr id="0" name=""/>
        <dsp:cNvSpPr/>
      </dsp:nvSpPr>
      <dsp:spPr>
        <a:xfrm rot="10800000">
          <a:off x="3355767" y="3590717"/>
          <a:ext cx="1175165" cy="394238"/>
        </a:xfrm>
        <a:prstGeom prst="leftRightArrow">
          <a:avLst>
            <a:gd name="adj1" fmla="val 60000"/>
            <a:gd name="adj2" fmla="val 50000"/>
          </a:avLst>
        </a:prstGeom>
        <a:solidFill>
          <a:schemeClr val="accent5">
            <a:hueOff val="-3379271"/>
            <a:satOff val="-8710"/>
            <a:lumOff val="-588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rot="10800000">
        <a:off x="3474038" y="3669565"/>
        <a:ext cx="938623" cy="236542"/>
      </dsp:txXfrm>
    </dsp:sp>
    <dsp:sp modelId="{23AEF484-2FF0-B945-833A-B86C633150BE}">
      <dsp:nvSpPr>
        <dsp:cNvPr id="0" name=""/>
        <dsp:cNvSpPr/>
      </dsp:nvSpPr>
      <dsp:spPr>
        <a:xfrm>
          <a:off x="956078" y="3224638"/>
          <a:ext cx="2252792" cy="1126396"/>
        </a:xfrm>
        <a:prstGeom prst="roundRect">
          <a:avLst>
            <a:gd name="adj" fmla="val 1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dirty="0">
              <a:latin typeface="Calibri Light" panose="020F0302020204030204"/>
            </a:rPr>
            <a:t>Power</a:t>
          </a:r>
          <a:endParaRPr lang="en-US" sz="3500" kern="1200" dirty="0"/>
        </a:p>
      </dsp:txBody>
      <dsp:txXfrm>
        <a:off x="989069" y="3257629"/>
        <a:ext cx="2186810" cy="1060414"/>
      </dsp:txXfrm>
    </dsp:sp>
    <dsp:sp modelId="{D384C71A-EEC9-8E42-AA7E-93BB17287966}">
      <dsp:nvSpPr>
        <dsp:cNvPr id="0" name=""/>
        <dsp:cNvSpPr/>
      </dsp:nvSpPr>
      <dsp:spPr>
        <a:xfrm rot="18000000">
          <a:off x="2425329" y="1979152"/>
          <a:ext cx="1175165" cy="394238"/>
        </a:xfrm>
        <a:prstGeom prst="leftRightArrow">
          <a:avLst>
            <a:gd name="adj1" fmla="val 60000"/>
            <a:gd name="adj2" fmla="val 50000"/>
          </a:avLst>
        </a:prstGeom>
        <a:solidFill>
          <a:schemeClr val="accent5">
            <a:hueOff val="-6758543"/>
            <a:satOff val="-17419"/>
            <a:lumOff val="-1176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2543600" y="2058000"/>
        <a:ext cx="938623" cy="23654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7F467D-1F84-47A8-9693-B40516DB9FBE}" type="datetimeFigureOut">
              <a:rPr lang="en-IE" smtClean="0"/>
              <a:t>07/06/2022</a:t>
            </a:fld>
            <a:endParaRPr lang="en-I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0D2EFD-E557-44FC-A8FD-C4252EDC575E}" type="slidenum">
              <a:rPr lang="en-IE" smtClean="0"/>
              <a:t>‹#›</a:t>
            </a:fld>
            <a:endParaRPr lang="en-IE"/>
          </a:p>
        </p:txBody>
      </p:sp>
    </p:spTree>
    <p:extLst>
      <p:ext uri="{BB962C8B-B14F-4D97-AF65-F5344CB8AC3E}">
        <p14:creationId xmlns:p14="http://schemas.microsoft.com/office/powerpoint/2010/main" val="39656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D9A0CFB-67CE-A84B-B8E2-4865108D0D3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47939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37723A-6204-4041-A979-EB7C7D0DB2F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90631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37723A-6204-4041-A979-EB7C7D0DB2F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28003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37723A-6204-4041-A979-EB7C7D0DB2F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26849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37723A-6204-4041-A979-EB7C7D0DB2F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69359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37723A-6204-4041-A979-EB7C7D0DB2F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06133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37723A-6204-4041-A979-EB7C7D0DB2F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19170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37723A-6204-4041-A979-EB7C7D0DB2F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54953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37723A-6204-4041-A979-EB7C7D0DB2F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20098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37723A-6204-4041-A979-EB7C7D0DB2F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16820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37723A-6204-4041-A979-EB7C7D0DB2F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27339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28713"/>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7BF5962-FBB2-FF4C-B785-523C1CAFB6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28954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37723A-6204-4041-A979-EB7C7D0DB2F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78712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37723A-6204-4041-A979-EB7C7D0DB2F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45095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37723A-6204-4041-A979-EB7C7D0DB2F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50501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37723A-6204-4041-A979-EB7C7D0DB2F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90310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37723A-6204-4041-A979-EB7C7D0DB2F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27965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37723A-6204-4041-A979-EB7C7D0DB2F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42431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37723A-6204-4041-A979-EB7C7D0DB2F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91832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37723A-6204-4041-A979-EB7C7D0DB2F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4236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37723A-6204-4041-A979-EB7C7D0DB2F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03148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does safeguarding work take on a missionary nature?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7BF5962-FBB2-FF4C-B785-523C1CAFB6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2040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a:extLst>
              <a:ext uri="{FF2B5EF4-FFF2-40B4-BE49-F238E27FC236}">
                <a16:creationId xmlns:a16="http://schemas.microsoft.com/office/drawing/2014/main" id="{6851188C-D534-4544-8F6C-B687512FA16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4" name="Notes Placeholder 2">
            <a:extLst>
              <a:ext uri="{FF2B5EF4-FFF2-40B4-BE49-F238E27FC236}">
                <a16:creationId xmlns:a16="http://schemas.microsoft.com/office/drawing/2014/main" id="{4F18CA85-5AF6-F946-AFD7-A92AA4C911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IE" altLang="en-US"/>
          </a:p>
        </p:txBody>
      </p:sp>
      <p:sp>
        <p:nvSpPr>
          <p:cNvPr id="28675" name="Slide Number Placeholder 3">
            <a:extLst>
              <a:ext uri="{FF2B5EF4-FFF2-40B4-BE49-F238E27FC236}">
                <a16:creationId xmlns:a16="http://schemas.microsoft.com/office/drawing/2014/main" id="{51A3620A-C6B7-4044-B4CC-11A1B841BD9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AF9E43AE-C999-6142-864B-833D01B47ADC}" type="slidenum">
              <a:rPr kumimoji="0" lang="en-IE"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0" lang="en-IE"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37723A-6204-4041-A979-EB7C7D0DB2F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78622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37723A-6204-4041-A979-EB7C7D0DB2F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23143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37723A-6204-4041-A979-EB7C7D0DB2F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85954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37723A-6204-4041-A979-EB7C7D0DB2F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13446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37723A-6204-4041-A979-EB7C7D0DB2F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98407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IE"/>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6A31CED-B71C-4451-9393-4E5491018BE1}" type="datetimeFigureOut">
              <a:rPr lang="en-IE" smtClean="0"/>
              <a:t>07/06/2022</a:t>
            </a:fld>
            <a:endParaRPr lang="en-IE"/>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IE"/>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CFCCCEC-6890-444C-A53C-3706EE9B2CCC}" type="slidenum">
              <a:rPr lang="en-IE" smtClean="0"/>
              <a:t>‹#›</a:t>
            </a:fld>
            <a:endParaRPr lang="en-IE"/>
          </a:p>
        </p:txBody>
      </p:sp>
      <p:pic>
        <p:nvPicPr>
          <p:cNvPr id="8" name="Picture 2" descr="Capture"/>
          <p:cNvPicPr>
            <a:picLocks noChangeAspect="1" noChangeArrowheads="1"/>
          </p:cNvPicPr>
          <p:nvPr userDrawn="1"/>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b="25425"/>
          <a:stretch/>
        </p:blipFill>
        <p:spPr bwMode="auto">
          <a:xfrm>
            <a:off x="762000" y="228600"/>
            <a:ext cx="7676052" cy="488086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97307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20BBD27F-F8A7-364A-826F-C0137B559DCD}" type="datetimeFigureOut">
              <a:rPr lang="en-US" smtClean="0"/>
              <a:t>6/7/2022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69F665-E76F-8140-A5EF-A1ED26B2C25E}" type="slidenum">
              <a:rPr lang="en-US" smtClean="0"/>
              <a:t>‹#›</a:t>
            </a:fld>
            <a:endParaRPr lang="en-US"/>
          </a:p>
        </p:txBody>
      </p:sp>
    </p:spTree>
    <p:extLst>
      <p:ext uri="{BB962C8B-B14F-4D97-AF65-F5344CB8AC3E}">
        <p14:creationId xmlns:p14="http://schemas.microsoft.com/office/powerpoint/2010/main" val="13138254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20BBD27F-F8A7-364A-826F-C0137B559DCD}" type="datetimeFigureOut">
              <a:rPr lang="en-US" smtClean="0"/>
              <a:t>6/7/2022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69F665-E76F-8140-A5EF-A1ED26B2C25E}" type="slidenum">
              <a:rPr lang="en-US" smtClean="0"/>
              <a:t>‹#›</a:t>
            </a:fld>
            <a:endParaRPr lang="en-US"/>
          </a:p>
        </p:txBody>
      </p:sp>
    </p:spTree>
    <p:extLst>
      <p:ext uri="{BB962C8B-B14F-4D97-AF65-F5344CB8AC3E}">
        <p14:creationId xmlns:p14="http://schemas.microsoft.com/office/powerpoint/2010/main" val="14176461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20BBD27F-F8A7-364A-826F-C0137B559DCD}" type="datetimeFigureOut">
              <a:rPr lang="en-US" smtClean="0"/>
              <a:t>6/7/2022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69F665-E76F-8140-A5EF-A1ED26B2C25E}" type="slidenum">
              <a:rPr lang="en-US" smtClean="0"/>
              <a:t>‹#›</a:t>
            </a:fld>
            <a:endParaRPr lang="en-US"/>
          </a:p>
        </p:txBody>
      </p:sp>
    </p:spTree>
    <p:extLst>
      <p:ext uri="{BB962C8B-B14F-4D97-AF65-F5344CB8AC3E}">
        <p14:creationId xmlns:p14="http://schemas.microsoft.com/office/powerpoint/2010/main" val="19046853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0ED89F4E-86FB-2846-9449-01946617142A}"/>
              </a:ext>
            </a:extLst>
          </p:cNvPr>
          <p:cNvSpPr/>
          <p:nvPr userDrawn="1"/>
        </p:nvSpPr>
        <p:spPr>
          <a:xfrm>
            <a:off x="4572000" y="6308725"/>
            <a:ext cx="504825" cy="288925"/>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Tree>
    <p:extLst>
      <p:ext uri="{BB962C8B-B14F-4D97-AF65-F5344CB8AC3E}">
        <p14:creationId xmlns:p14="http://schemas.microsoft.com/office/powerpoint/2010/main" val="33341930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Section 2 - 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0F05B-B83C-6F41-B34D-918FAA6C6F89}"/>
              </a:ext>
            </a:extLst>
          </p:cNvPr>
          <p:cNvSpPr>
            <a:spLocks noGrp="1"/>
          </p:cNvSpPr>
          <p:nvPr>
            <p:ph type="title"/>
          </p:nvPr>
        </p:nvSpPr>
        <p:spPr/>
        <p:txBody>
          <a:bodyPr/>
          <a:lstStyle/>
          <a:p>
            <a:r>
              <a:rPr lang="en-GB" dirty="0"/>
              <a:t>Click to edit Master title style</a:t>
            </a:r>
            <a:endParaRPr lang="en-US" dirty="0"/>
          </a:p>
        </p:txBody>
      </p:sp>
      <p:sp>
        <p:nvSpPr>
          <p:cNvPr id="3" name="Date Placeholder 2">
            <a:extLst>
              <a:ext uri="{FF2B5EF4-FFF2-40B4-BE49-F238E27FC236}">
                <a16:creationId xmlns:a16="http://schemas.microsoft.com/office/drawing/2014/main" id="{1901D4D2-EAD9-6B46-B4F6-463B72852896}"/>
              </a:ext>
            </a:extLst>
          </p:cNvPr>
          <p:cNvSpPr>
            <a:spLocks noGrp="1"/>
          </p:cNvSpPr>
          <p:nvPr>
            <p:ph type="dt" sz="half" idx="10"/>
          </p:nvPr>
        </p:nvSpPr>
        <p:spPr/>
        <p:txBody>
          <a:bodyPr/>
          <a:lstStyle/>
          <a:p>
            <a:fld id="{DABD79DC-5820-8D42-A557-1F97D10DBC40}" type="datetimeFigureOut">
              <a:rPr lang="en-US" smtClean="0"/>
              <a:t>6/7/2022</a:t>
            </a:fld>
            <a:endParaRPr lang="en-US"/>
          </a:p>
        </p:txBody>
      </p:sp>
      <p:sp>
        <p:nvSpPr>
          <p:cNvPr id="4" name="Footer Placeholder 3">
            <a:extLst>
              <a:ext uri="{FF2B5EF4-FFF2-40B4-BE49-F238E27FC236}">
                <a16:creationId xmlns:a16="http://schemas.microsoft.com/office/drawing/2014/main" id="{14A53331-2940-3649-8310-E2D74197F9E5}"/>
              </a:ext>
            </a:extLst>
          </p:cNvPr>
          <p:cNvSpPr>
            <a:spLocks noGrp="1"/>
          </p:cNvSpPr>
          <p:nvPr>
            <p:ph type="ftr" sz="quarter" idx="11"/>
          </p:nvPr>
        </p:nvSpPr>
        <p:spPr>
          <a:xfrm>
            <a:off x="3028950" y="6356351"/>
            <a:ext cx="3086100" cy="365125"/>
          </a:xfrm>
          <a:prstGeom prst="rect">
            <a:avLst/>
          </a:prstGeom>
        </p:spPr>
        <p:txBody>
          <a:bodyPr/>
          <a:lstStyle>
            <a:lvl1pPr>
              <a:defRPr b="0" i="0">
                <a:solidFill>
                  <a:schemeClr val="bg1"/>
                </a:solidFill>
                <a:latin typeface="Arial" panose="020B0604020202020204" pitchFamily="34" charset="0"/>
                <a:cs typeface="Arial" panose="020B0604020202020204" pitchFamily="34" charset="0"/>
              </a:defRPr>
            </a:lvl1pPr>
          </a:lstStyle>
          <a:p>
            <a:endParaRPr lang="en-US" dirty="0"/>
          </a:p>
        </p:txBody>
      </p:sp>
      <p:sp>
        <p:nvSpPr>
          <p:cNvPr id="5" name="Slide Number Placeholder 4">
            <a:extLst>
              <a:ext uri="{FF2B5EF4-FFF2-40B4-BE49-F238E27FC236}">
                <a16:creationId xmlns:a16="http://schemas.microsoft.com/office/drawing/2014/main" id="{5C85581E-B20B-234C-8BA9-9D51B5A258EE}"/>
              </a:ext>
            </a:extLst>
          </p:cNvPr>
          <p:cNvSpPr>
            <a:spLocks noGrp="1"/>
          </p:cNvSpPr>
          <p:nvPr>
            <p:ph type="sldNum" sz="quarter" idx="12"/>
          </p:nvPr>
        </p:nvSpPr>
        <p:spPr>
          <a:xfrm>
            <a:off x="6457950" y="6356351"/>
            <a:ext cx="2057400" cy="365125"/>
          </a:xfrm>
          <a:prstGeom prst="rect">
            <a:avLst/>
          </a:prstGeom>
        </p:spPr>
        <p:txBody>
          <a:bodyPr/>
          <a:lstStyle>
            <a:lvl1pPr>
              <a:defRPr b="0" i="0">
                <a:solidFill>
                  <a:schemeClr val="bg1"/>
                </a:solidFill>
                <a:latin typeface="Arial" panose="020B0604020202020204" pitchFamily="34" charset="0"/>
                <a:cs typeface="Arial" panose="020B0604020202020204" pitchFamily="34" charset="0"/>
              </a:defRPr>
            </a:lvl1pPr>
          </a:lstStyle>
          <a:p>
            <a:fld id="{724958DA-C133-2342-9554-F5321113A77B}" type="slidenum">
              <a:rPr lang="en-US" smtClean="0"/>
              <a:pPr/>
              <a:t>‹#›</a:t>
            </a:fld>
            <a:endParaRPr lang="en-US"/>
          </a:p>
        </p:txBody>
      </p:sp>
    </p:spTree>
    <p:extLst>
      <p:ext uri="{BB962C8B-B14F-4D97-AF65-F5344CB8AC3E}">
        <p14:creationId xmlns:p14="http://schemas.microsoft.com/office/powerpoint/2010/main" val="29652870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2 - C">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6233849-A5B2-D243-AD5D-8500018A464B}"/>
              </a:ext>
            </a:extLst>
          </p:cNvPr>
          <p:cNvSpPr>
            <a:spLocks noGrp="1"/>
          </p:cNvSpPr>
          <p:nvPr>
            <p:ph type="dt" sz="half" idx="10"/>
          </p:nvPr>
        </p:nvSpPr>
        <p:spPr/>
        <p:txBody>
          <a:bodyPr/>
          <a:lstStyle/>
          <a:p>
            <a:fld id="{DABD79DC-5820-8D42-A557-1F97D10DBC40}" type="datetimeFigureOut">
              <a:rPr lang="en-US" smtClean="0"/>
              <a:t>6/7/2022</a:t>
            </a:fld>
            <a:endParaRPr lang="en-US"/>
          </a:p>
        </p:txBody>
      </p:sp>
      <p:sp>
        <p:nvSpPr>
          <p:cNvPr id="13" name="Title 1">
            <a:extLst>
              <a:ext uri="{FF2B5EF4-FFF2-40B4-BE49-F238E27FC236}">
                <a16:creationId xmlns:a16="http://schemas.microsoft.com/office/drawing/2014/main" id="{5AA24A47-98CE-5A49-BA36-CF1BCFC0AC6C}"/>
              </a:ext>
            </a:extLst>
          </p:cNvPr>
          <p:cNvSpPr>
            <a:spLocks noGrp="1"/>
          </p:cNvSpPr>
          <p:nvPr>
            <p:ph type="title"/>
          </p:nvPr>
        </p:nvSpPr>
        <p:spPr>
          <a:xfrm>
            <a:off x="695019" y="1149604"/>
            <a:ext cx="2949178" cy="966788"/>
          </a:xfrm>
        </p:spPr>
        <p:txBody>
          <a:bodyPr anchor="b"/>
          <a:lstStyle>
            <a:lvl1pPr>
              <a:defRPr sz="2400"/>
            </a:lvl1pPr>
          </a:lstStyle>
          <a:p>
            <a:r>
              <a:rPr lang="en-GB"/>
              <a:t>Click to edit Master title style</a:t>
            </a:r>
            <a:endParaRPr lang="en-US"/>
          </a:p>
        </p:txBody>
      </p:sp>
      <p:sp>
        <p:nvSpPr>
          <p:cNvPr id="14" name="Text Placeholder 3">
            <a:extLst>
              <a:ext uri="{FF2B5EF4-FFF2-40B4-BE49-F238E27FC236}">
                <a16:creationId xmlns:a16="http://schemas.microsoft.com/office/drawing/2014/main" id="{92735225-DF0D-D34C-9966-18D3960A49E3}"/>
              </a:ext>
            </a:extLst>
          </p:cNvPr>
          <p:cNvSpPr>
            <a:spLocks noGrp="1"/>
          </p:cNvSpPr>
          <p:nvPr>
            <p:ph type="body" sz="half" idx="2"/>
          </p:nvPr>
        </p:nvSpPr>
        <p:spPr>
          <a:xfrm>
            <a:off x="702393" y="2185221"/>
            <a:ext cx="2949178" cy="241627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dirty="0"/>
              <a:t>Click to edit Master text styles</a:t>
            </a:r>
          </a:p>
        </p:txBody>
      </p:sp>
    </p:spTree>
    <p:extLst>
      <p:ext uri="{BB962C8B-B14F-4D97-AF65-F5344CB8AC3E}">
        <p14:creationId xmlns:p14="http://schemas.microsoft.com/office/powerpoint/2010/main" val="14240383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1 - Cover A Titles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3ABFF-F283-F746-9259-F315FD744762}"/>
              </a:ext>
            </a:extLst>
          </p:cNvPr>
          <p:cNvSpPr>
            <a:spLocks noGrp="1"/>
          </p:cNvSpPr>
          <p:nvPr>
            <p:ph type="ctrTitle"/>
          </p:nvPr>
        </p:nvSpPr>
        <p:spPr>
          <a:xfrm>
            <a:off x="685801" y="2220861"/>
            <a:ext cx="7191375" cy="1909763"/>
          </a:xfrm>
        </p:spPr>
        <p:txBody>
          <a:bodyPr anchor="b">
            <a:normAutofit/>
          </a:bodyPr>
          <a:lstStyle>
            <a:lvl1pPr algn="l">
              <a:defRPr sz="4050"/>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976C824E-801C-244B-8222-2ABBFA69BB19}"/>
              </a:ext>
            </a:extLst>
          </p:cNvPr>
          <p:cNvSpPr>
            <a:spLocks noGrp="1"/>
          </p:cNvSpPr>
          <p:nvPr>
            <p:ph type="subTitle" idx="1"/>
          </p:nvPr>
        </p:nvSpPr>
        <p:spPr>
          <a:xfrm>
            <a:off x="700549" y="4350519"/>
            <a:ext cx="6858000" cy="1058862"/>
          </a:xfrm>
        </p:spPr>
        <p:txBody>
          <a:bodyPr>
            <a:normAutofit/>
          </a:bodyPr>
          <a:lstStyle>
            <a:lvl1pPr marL="0" indent="0" algn="l">
              <a:buNone/>
              <a:defRPr sz="1200" b="0" i="0">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dirty="0"/>
              <a:t>Click to edit Master subtitle style</a:t>
            </a:r>
            <a:endParaRPr lang="en-US" dirty="0"/>
          </a:p>
        </p:txBody>
      </p:sp>
      <p:sp>
        <p:nvSpPr>
          <p:cNvPr id="4" name="Date Placeholder 3">
            <a:extLst>
              <a:ext uri="{FF2B5EF4-FFF2-40B4-BE49-F238E27FC236}">
                <a16:creationId xmlns:a16="http://schemas.microsoft.com/office/drawing/2014/main" id="{C0E358CF-38FC-1145-A7EE-158D60DF3AA6}"/>
              </a:ext>
            </a:extLst>
          </p:cNvPr>
          <p:cNvSpPr>
            <a:spLocks noGrp="1"/>
          </p:cNvSpPr>
          <p:nvPr>
            <p:ph type="dt" sz="half" idx="10"/>
          </p:nvPr>
        </p:nvSpPr>
        <p:spPr>
          <a:xfrm>
            <a:off x="722671" y="949427"/>
            <a:ext cx="2057400" cy="365125"/>
          </a:xfrm>
        </p:spPr>
        <p:txBody>
          <a:bodyPr/>
          <a:lstStyle/>
          <a:p>
            <a:fld id="{F82A9616-EE86-794E-B1DA-5FFCC60C9B67}" type="datetimeFigureOut">
              <a:rPr lang="en-US" smtClean="0"/>
              <a:t>6/7/2022</a:t>
            </a:fld>
            <a:endParaRPr lang="en-US"/>
          </a:p>
        </p:txBody>
      </p:sp>
    </p:spTree>
    <p:extLst>
      <p:ext uri="{BB962C8B-B14F-4D97-AF65-F5344CB8AC3E}">
        <p14:creationId xmlns:p14="http://schemas.microsoft.com/office/powerpoint/2010/main" val="3857065025"/>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9F306-60E4-D843-802B-E3F3619C8A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FD9CB0C-E7DA-834F-8A4C-72173245937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0F1D74-63D2-1841-821A-A3BF87EBE7B3}"/>
              </a:ext>
            </a:extLst>
          </p:cNvPr>
          <p:cNvSpPr>
            <a:spLocks noGrp="1"/>
          </p:cNvSpPr>
          <p:nvPr>
            <p:ph type="dt" sz="half" idx="10"/>
          </p:nvPr>
        </p:nvSpPr>
        <p:spPr>
          <a:xfrm>
            <a:off x="628650" y="6356351"/>
            <a:ext cx="2057400" cy="365125"/>
          </a:xfrm>
          <a:prstGeom prst="rect">
            <a:avLst/>
          </a:prstGeom>
        </p:spPr>
        <p:txBody>
          <a:bodyPr/>
          <a:lstStyle/>
          <a:p>
            <a:fld id="{501ACC5D-9972-2F4F-8CA6-401768B028C8}" type="datetimeFigureOut">
              <a:rPr lang="en-US" smtClean="0"/>
              <a:t>6/7/2022</a:t>
            </a:fld>
            <a:endParaRPr lang="en-US"/>
          </a:p>
        </p:txBody>
      </p:sp>
    </p:spTree>
    <p:extLst>
      <p:ext uri="{BB962C8B-B14F-4D97-AF65-F5344CB8AC3E}">
        <p14:creationId xmlns:p14="http://schemas.microsoft.com/office/powerpoint/2010/main" val="32324738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Back Cover 2 - Title 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2DA64-1453-2C47-9026-63433F114BCA}"/>
              </a:ext>
            </a:extLst>
          </p:cNvPr>
          <p:cNvSpPr>
            <a:spLocks noGrp="1"/>
          </p:cNvSpPr>
          <p:nvPr>
            <p:ph type="ctrTitle"/>
          </p:nvPr>
        </p:nvSpPr>
        <p:spPr>
          <a:xfrm>
            <a:off x="1143000" y="1122363"/>
            <a:ext cx="6858000" cy="2387600"/>
          </a:xfrm>
          <a:prstGeom prst="rect">
            <a:avLst/>
          </a:prstGeom>
        </p:spPr>
        <p:txBody>
          <a:bodyPr anchor="b"/>
          <a:lstStyle>
            <a:lvl1pPr algn="ctr">
              <a:defRPr sz="4500"/>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F13FD43A-0346-204B-8CCA-9F70ED676C0F}"/>
              </a:ext>
            </a:extLst>
          </p:cNvPr>
          <p:cNvSpPr>
            <a:spLocks noGrp="1"/>
          </p:cNvSpPr>
          <p:nvPr>
            <p:ph type="subTitle" idx="1"/>
          </p:nvPr>
        </p:nvSpPr>
        <p:spPr>
          <a:xfrm>
            <a:off x="1143000" y="3602038"/>
            <a:ext cx="6858000" cy="652462"/>
          </a:xfrm>
          <a:prstGeom prst="rect">
            <a:avLst/>
          </a:prstGeom>
        </p:spPr>
        <p:txBody>
          <a:bodyPr/>
          <a:lstStyle>
            <a:lvl1pPr marL="0" indent="0" algn="ctr">
              <a:buNone/>
              <a:defRPr sz="1350" b="0" i="0">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dirty="0"/>
              <a:t>Click to edit Master subtitle style</a:t>
            </a:r>
            <a:endParaRPr lang="en-US" dirty="0"/>
          </a:p>
        </p:txBody>
      </p:sp>
      <p:sp>
        <p:nvSpPr>
          <p:cNvPr id="5" name="Footer Placeholder 4">
            <a:extLst>
              <a:ext uri="{FF2B5EF4-FFF2-40B4-BE49-F238E27FC236}">
                <a16:creationId xmlns:a16="http://schemas.microsoft.com/office/drawing/2014/main" id="{77A87D6D-3015-1444-B241-0A1D2AB9913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1427000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ack Cover 2 - Title 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97306-874F-014E-9BC5-1457FF14E0E6}"/>
              </a:ext>
            </a:extLst>
          </p:cNvPr>
          <p:cNvSpPr>
            <a:spLocks noGrp="1"/>
          </p:cNvSpPr>
          <p:nvPr>
            <p:ph type="title"/>
          </p:nvPr>
        </p:nvSpPr>
        <p:spPr>
          <a:xfrm>
            <a:off x="673401" y="2444137"/>
            <a:ext cx="5136850" cy="1739899"/>
          </a:xfrm>
          <a:prstGeom prst="rect">
            <a:avLst/>
          </a:prstGeom>
        </p:spPr>
        <p:txBody>
          <a:bodyPr/>
          <a:lstStyle/>
          <a:p>
            <a:r>
              <a:rPr lang="en-GB" dirty="0"/>
              <a:t>Click to edit Master title style</a:t>
            </a:r>
            <a:endParaRPr lang="en-US" dirty="0"/>
          </a:p>
        </p:txBody>
      </p:sp>
    </p:spTree>
    <p:extLst>
      <p:ext uri="{BB962C8B-B14F-4D97-AF65-F5344CB8AC3E}">
        <p14:creationId xmlns:p14="http://schemas.microsoft.com/office/powerpoint/2010/main" val="2758612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20BBD27F-F8A7-364A-826F-C0137B559DCD}" type="datetimeFigureOut">
              <a:rPr lang="en-US" smtClean="0"/>
              <a:t>6/7/2022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69F665-E76F-8140-A5EF-A1ED26B2C25E}" type="slidenum">
              <a:rPr lang="en-US" smtClean="0"/>
              <a:t>‹#›</a:t>
            </a:fld>
            <a:endParaRPr lang="en-US"/>
          </a:p>
        </p:txBody>
      </p:sp>
    </p:spTree>
    <p:extLst>
      <p:ext uri="{BB962C8B-B14F-4D97-AF65-F5344CB8AC3E}">
        <p14:creationId xmlns:p14="http://schemas.microsoft.com/office/powerpoint/2010/main" val="29687340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ack Cover 2 - Title 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7764A-1ACB-824A-9873-EABADA9C9F37}"/>
              </a:ext>
            </a:extLst>
          </p:cNvPr>
          <p:cNvSpPr>
            <a:spLocks noGrp="1"/>
          </p:cNvSpPr>
          <p:nvPr>
            <p:ph type="title"/>
          </p:nvPr>
        </p:nvSpPr>
        <p:spPr>
          <a:xfrm>
            <a:off x="679933" y="2103438"/>
            <a:ext cx="7886700" cy="1325563"/>
          </a:xfrm>
          <a:prstGeom prst="rect">
            <a:avLst/>
          </a:prstGeom>
        </p:spPr>
        <p:txBody>
          <a:bodyPr/>
          <a:lstStyle/>
          <a:p>
            <a:r>
              <a:rPr lang="en-GB" dirty="0"/>
              <a:t>Click to edit Master title style</a:t>
            </a:r>
            <a:endParaRPr lang="en-US" dirty="0"/>
          </a:p>
        </p:txBody>
      </p:sp>
      <p:sp>
        <p:nvSpPr>
          <p:cNvPr id="4" name="Footer Placeholder 3">
            <a:extLst>
              <a:ext uri="{FF2B5EF4-FFF2-40B4-BE49-F238E27FC236}">
                <a16:creationId xmlns:a16="http://schemas.microsoft.com/office/drawing/2014/main" id="{609BAE7E-7B49-5B4D-B3F0-474BE1E1E417}"/>
              </a:ext>
            </a:extLst>
          </p:cNvPr>
          <p:cNvSpPr>
            <a:spLocks noGrp="1"/>
          </p:cNvSpPr>
          <p:nvPr>
            <p:ph type="ftr" sz="quarter" idx="11"/>
          </p:nvPr>
        </p:nvSpPr>
        <p:spPr/>
        <p:txBody>
          <a:bodyPr/>
          <a:lstStyle/>
          <a:p>
            <a:endParaRPr lang="en-US"/>
          </a:p>
        </p:txBody>
      </p:sp>
      <p:sp>
        <p:nvSpPr>
          <p:cNvPr id="6" name="Subtitle 2">
            <a:extLst>
              <a:ext uri="{FF2B5EF4-FFF2-40B4-BE49-F238E27FC236}">
                <a16:creationId xmlns:a16="http://schemas.microsoft.com/office/drawing/2014/main" id="{38C58C0E-7212-B04C-9334-97D982F94EDF}"/>
              </a:ext>
            </a:extLst>
          </p:cNvPr>
          <p:cNvSpPr>
            <a:spLocks noGrp="1"/>
          </p:cNvSpPr>
          <p:nvPr>
            <p:ph type="subTitle" idx="1"/>
          </p:nvPr>
        </p:nvSpPr>
        <p:spPr>
          <a:xfrm>
            <a:off x="698015" y="3732432"/>
            <a:ext cx="6858000" cy="652462"/>
          </a:xfrm>
          <a:prstGeom prst="rect">
            <a:avLst/>
          </a:prstGeom>
        </p:spPr>
        <p:txBody>
          <a:bodyPr/>
          <a:lstStyle>
            <a:lvl1pPr marL="0" indent="0" algn="l">
              <a:buNone/>
              <a:defRPr sz="1350" b="0" i="0">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dirty="0"/>
              <a:t>Click to edit Master subtitle style</a:t>
            </a:r>
            <a:endParaRPr lang="en-US" dirty="0"/>
          </a:p>
        </p:txBody>
      </p:sp>
    </p:spTree>
    <p:extLst>
      <p:ext uri="{BB962C8B-B14F-4D97-AF65-F5344CB8AC3E}">
        <p14:creationId xmlns:p14="http://schemas.microsoft.com/office/powerpoint/2010/main" val="14266084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216" y="1447801"/>
            <a:ext cx="6619244" cy="3329581"/>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66216" y="4777380"/>
            <a:ext cx="6619244" cy="861420"/>
          </a:xfrm>
        </p:spPr>
        <p:txBody>
          <a:bodyPr anchor="t"/>
          <a:lstStyle>
            <a:lvl1pPr marL="0" indent="0" algn="l">
              <a:buNone/>
              <a:defRPr cap="all">
                <a:solidFill>
                  <a:schemeClr val="bg2">
                    <a:lumMod val="40000"/>
                    <a:lumOff val="6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28C8FCC-5A40-4048-992A-8C21D820FD17}" type="datetimeFigureOut">
              <a:rPr lang="en-US" smtClean="0"/>
              <a:t>6/7/2022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932779-06C7-FF47-B8A0-B855B327ED19}" type="slidenum">
              <a:rPr lang="en-US" smtClean="0"/>
              <a:t>‹#›</a:t>
            </a:fld>
            <a:endParaRPr lang="en-US"/>
          </a:p>
        </p:txBody>
      </p:sp>
    </p:spTree>
    <p:extLst>
      <p:ext uri="{BB962C8B-B14F-4D97-AF65-F5344CB8AC3E}">
        <p14:creationId xmlns:p14="http://schemas.microsoft.com/office/powerpoint/2010/main" val="23347060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928C8FCC-5A40-4048-992A-8C21D820FD17}" type="datetimeFigureOut">
              <a:rPr lang="en-US" smtClean="0"/>
              <a:t>6/7/2022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932779-06C7-FF47-B8A0-B855B327ED19}" type="slidenum">
              <a:rPr lang="en-US" smtClean="0"/>
              <a:t>‹#›</a:t>
            </a:fld>
            <a:endParaRPr lang="en-US"/>
          </a:p>
        </p:txBody>
      </p:sp>
    </p:spTree>
    <p:extLst>
      <p:ext uri="{BB962C8B-B14F-4D97-AF65-F5344CB8AC3E}">
        <p14:creationId xmlns:p14="http://schemas.microsoft.com/office/powerpoint/2010/main" val="9584117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217" y="2861734"/>
            <a:ext cx="6619243" cy="1915647"/>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866216" y="4777381"/>
            <a:ext cx="6619244" cy="860400"/>
          </a:xfrm>
        </p:spPr>
        <p:txBody>
          <a:bodyPr anchor="t"/>
          <a:lstStyle>
            <a:lvl1pPr marL="0" indent="0" algn="l">
              <a:buNone/>
              <a:defRPr sz="1500" cap="all">
                <a:solidFill>
                  <a:schemeClr val="bg2">
                    <a:lumMod val="40000"/>
                    <a:lumOff val="6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28C8FCC-5A40-4048-992A-8C21D820FD17}" type="datetimeFigureOut">
              <a:rPr lang="en-US" smtClean="0"/>
              <a:t>6/7/2022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932779-06C7-FF47-B8A0-B855B327ED19}" type="slidenum">
              <a:rPr lang="en-US" smtClean="0"/>
              <a:t>‹#›</a:t>
            </a:fld>
            <a:endParaRPr lang="en-US"/>
          </a:p>
        </p:txBody>
      </p:sp>
    </p:spTree>
    <p:extLst>
      <p:ext uri="{BB962C8B-B14F-4D97-AF65-F5344CB8AC3E}">
        <p14:creationId xmlns:p14="http://schemas.microsoft.com/office/powerpoint/2010/main" val="40065283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485" y="2060576"/>
            <a:ext cx="3297254" cy="4195763"/>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0870" y="2056093"/>
            <a:ext cx="3297256" cy="4200245"/>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28C8FCC-5A40-4048-992A-8C21D820FD17}" type="datetimeFigureOut">
              <a:rPr lang="en-US" smtClean="0"/>
              <a:t>6/7/2022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932779-06C7-FF47-B8A0-B855B327ED19}" type="slidenum">
              <a:rPr lang="en-US" smtClean="0"/>
              <a:t>‹#›</a:t>
            </a:fld>
            <a:endParaRPr lang="en-US"/>
          </a:p>
        </p:txBody>
      </p:sp>
    </p:spTree>
    <p:extLst>
      <p:ext uri="{BB962C8B-B14F-4D97-AF65-F5344CB8AC3E}">
        <p14:creationId xmlns:p14="http://schemas.microsoft.com/office/powerpoint/2010/main" val="37654294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485" y="1905000"/>
            <a:ext cx="3297254" cy="576262"/>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27485" y="2514600"/>
            <a:ext cx="3297254" cy="3741738"/>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0872" y="1905000"/>
            <a:ext cx="3297254" cy="576262"/>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240872" y="2514600"/>
            <a:ext cx="3297254" cy="3741738"/>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28C8FCC-5A40-4048-992A-8C21D820FD17}" type="datetimeFigureOut">
              <a:rPr lang="en-US" smtClean="0"/>
              <a:t>6/7/2022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D932779-06C7-FF47-B8A0-B855B327ED19}" type="slidenum">
              <a:rPr lang="en-US" smtClean="0"/>
              <a:t>‹#›</a:t>
            </a:fld>
            <a:endParaRPr lang="en-US"/>
          </a:p>
        </p:txBody>
      </p:sp>
    </p:spTree>
    <p:extLst>
      <p:ext uri="{BB962C8B-B14F-4D97-AF65-F5344CB8AC3E}">
        <p14:creationId xmlns:p14="http://schemas.microsoft.com/office/powerpoint/2010/main" val="18365162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928C8FCC-5A40-4048-992A-8C21D820FD17}" type="datetimeFigureOut">
              <a:rPr lang="en-US" smtClean="0"/>
              <a:t>6/7/2022</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2D932779-06C7-FF47-B8A0-B855B327ED19}" type="slidenum">
              <a:rPr lang="en-US" smtClean="0"/>
              <a:t>‹#›</a:t>
            </a:fld>
            <a:endParaRPr lang="en-US"/>
          </a:p>
        </p:txBody>
      </p:sp>
    </p:spTree>
    <p:extLst>
      <p:ext uri="{BB962C8B-B14F-4D97-AF65-F5344CB8AC3E}">
        <p14:creationId xmlns:p14="http://schemas.microsoft.com/office/powerpoint/2010/main" val="16230678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928C8FCC-5A40-4048-992A-8C21D820FD17}" type="datetimeFigureOut">
              <a:rPr lang="en-US" smtClean="0"/>
              <a:t>6/7/2022</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2D932779-06C7-FF47-B8A0-B855B327ED19}" type="slidenum">
              <a:rPr lang="en-US" smtClean="0"/>
              <a:t>‹#›</a:t>
            </a:fld>
            <a:endParaRPr lang="en-US"/>
          </a:p>
        </p:txBody>
      </p:sp>
    </p:spTree>
    <p:extLst>
      <p:ext uri="{BB962C8B-B14F-4D97-AF65-F5344CB8AC3E}">
        <p14:creationId xmlns:p14="http://schemas.microsoft.com/office/powerpoint/2010/main" val="33936420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5" y="1447800"/>
            <a:ext cx="2550798" cy="1447800"/>
          </a:xfrm>
        </p:spPr>
        <p:txBody>
          <a:bodyPr anchor="b"/>
          <a:lstStyle>
            <a:lvl1pPr algn="l">
              <a:defRPr sz="1800" b="0"/>
            </a:lvl1pPr>
          </a:lstStyle>
          <a:p>
            <a:r>
              <a:rPr lang="en-US"/>
              <a:t>Click to edit Master title style</a:t>
            </a:r>
            <a:endParaRPr lang="en-US" dirty="0"/>
          </a:p>
        </p:txBody>
      </p:sp>
      <p:sp>
        <p:nvSpPr>
          <p:cNvPr id="3" name="Content Placeholder 2"/>
          <p:cNvSpPr>
            <a:spLocks noGrp="1"/>
          </p:cNvSpPr>
          <p:nvPr>
            <p:ph idx="1"/>
          </p:nvPr>
        </p:nvSpPr>
        <p:spPr>
          <a:xfrm>
            <a:off x="3588462" y="1447800"/>
            <a:ext cx="3896998" cy="4572000"/>
          </a:xfrm>
        </p:spPr>
        <p:txBody>
          <a:bodyPr anchor="ct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215" y="3129281"/>
            <a:ext cx="2550797" cy="2895599"/>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7" name="Date Placeholder 4"/>
          <p:cNvSpPr>
            <a:spLocks noGrp="1"/>
          </p:cNvSpPr>
          <p:nvPr>
            <p:ph type="dt" sz="half" idx="10"/>
          </p:nvPr>
        </p:nvSpPr>
        <p:spPr/>
        <p:txBody>
          <a:bodyPr/>
          <a:lstStyle/>
          <a:p>
            <a:fld id="{928C8FCC-5A40-4048-992A-8C21D820FD17}" type="datetimeFigureOut">
              <a:rPr lang="en-US" smtClean="0"/>
              <a:t>6/7/2022</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2D932779-06C7-FF47-B8A0-B855B327ED19}" type="slidenum">
              <a:rPr lang="en-US" smtClean="0"/>
              <a:t>‹#›</a:t>
            </a:fld>
            <a:endParaRPr lang="en-US"/>
          </a:p>
        </p:txBody>
      </p:sp>
    </p:spTree>
    <p:extLst>
      <p:ext uri="{BB962C8B-B14F-4D97-AF65-F5344CB8AC3E}">
        <p14:creationId xmlns:p14="http://schemas.microsoft.com/office/powerpoint/2010/main" val="28907102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430" y="1854192"/>
            <a:ext cx="3819680" cy="1574808"/>
          </a:xfrm>
        </p:spPr>
        <p:txBody>
          <a:bodyPr anchor="b">
            <a:normAutofit/>
          </a:bodyPr>
          <a:lstStyle>
            <a:lvl1pPr algn="l">
              <a:defRPr sz="27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2160" y="1143000"/>
            <a:ext cx="24003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866216" y="3657600"/>
            <a:ext cx="3813734" cy="1371600"/>
          </a:xfrm>
        </p:spPr>
        <p:txBody>
          <a:bodyPr>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928C8FCC-5A40-4048-992A-8C21D820FD17}" type="datetimeFigureOut">
              <a:rPr lang="en-US" smtClean="0"/>
              <a:t>6/7/2022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932779-06C7-FF47-B8A0-B855B327ED19}" type="slidenum">
              <a:rPr lang="en-US" smtClean="0"/>
              <a:t>‹#›</a:t>
            </a:fld>
            <a:endParaRPr lang="en-US"/>
          </a:p>
        </p:txBody>
      </p:sp>
    </p:spTree>
    <p:extLst>
      <p:ext uri="{BB962C8B-B14F-4D97-AF65-F5344CB8AC3E}">
        <p14:creationId xmlns:p14="http://schemas.microsoft.com/office/powerpoint/2010/main" val="3061012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20BBD27F-F8A7-364A-826F-C0137B559DCD}" type="datetimeFigureOut">
              <a:rPr lang="en-US" smtClean="0"/>
              <a:t>6/7/2022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69F665-E76F-8140-A5EF-A1ED26B2C25E}" type="slidenum">
              <a:rPr lang="en-US" smtClean="0"/>
              <a:t>‹#›</a:t>
            </a:fld>
            <a:endParaRPr lang="en-US"/>
          </a:p>
        </p:txBody>
      </p:sp>
    </p:spTree>
    <p:extLst>
      <p:ext uri="{BB962C8B-B14F-4D97-AF65-F5344CB8AC3E}">
        <p14:creationId xmlns:p14="http://schemas.microsoft.com/office/powerpoint/2010/main" val="21898219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7" y="4800587"/>
            <a:ext cx="6619243" cy="566738"/>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216" y="685800"/>
            <a:ext cx="6619244"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866217" y="5367325"/>
            <a:ext cx="6619242" cy="493712"/>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928C8FCC-5A40-4048-992A-8C21D820FD17}" type="datetimeFigureOut">
              <a:rPr lang="en-US" smtClean="0"/>
              <a:t>6/7/2022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932779-06C7-FF47-B8A0-B855B327ED19}" type="slidenum">
              <a:rPr lang="en-US" smtClean="0"/>
              <a:t>‹#›</a:t>
            </a:fld>
            <a:endParaRPr lang="en-US"/>
          </a:p>
        </p:txBody>
      </p:sp>
    </p:spTree>
    <p:extLst>
      <p:ext uri="{BB962C8B-B14F-4D97-AF65-F5344CB8AC3E}">
        <p14:creationId xmlns:p14="http://schemas.microsoft.com/office/powerpoint/2010/main" val="9164706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6" y="1447800"/>
            <a:ext cx="6619244" cy="1981200"/>
          </a:xfrm>
        </p:spPr>
        <p:txBody>
          <a:bodyPr/>
          <a:lstStyle>
            <a:lvl1pPr>
              <a:defRPr sz="3600"/>
            </a:lvl1pPr>
          </a:lstStyle>
          <a:p>
            <a:r>
              <a:rPr lang="en-US"/>
              <a:t>Click to edit Master title style</a:t>
            </a:r>
            <a:endParaRPr lang="en-US" dirty="0"/>
          </a:p>
        </p:txBody>
      </p:sp>
      <p:sp>
        <p:nvSpPr>
          <p:cNvPr id="8" name="Text Placeholder 3"/>
          <p:cNvSpPr>
            <a:spLocks noGrp="1"/>
          </p:cNvSpPr>
          <p:nvPr>
            <p:ph type="body" sz="half" idx="2"/>
          </p:nvPr>
        </p:nvSpPr>
        <p:spPr>
          <a:xfrm>
            <a:off x="866216" y="3657600"/>
            <a:ext cx="6619244" cy="2362200"/>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4" name="Date Placeholder 3"/>
          <p:cNvSpPr>
            <a:spLocks noGrp="1"/>
          </p:cNvSpPr>
          <p:nvPr>
            <p:ph type="dt" sz="half" idx="10"/>
          </p:nvPr>
        </p:nvSpPr>
        <p:spPr/>
        <p:txBody>
          <a:bodyPr/>
          <a:lstStyle/>
          <a:p>
            <a:fld id="{928C8FCC-5A40-4048-992A-8C21D820FD17}" type="datetimeFigureOut">
              <a:rPr lang="en-US" smtClean="0"/>
              <a:t>6/7/2022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932779-06C7-FF47-B8A0-B855B327ED19}" type="slidenum">
              <a:rPr lang="en-US" smtClean="0"/>
              <a:t>‹#›</a:t>
            </a:fld>
            <a:endParaRPr lang="en-US"/>
          </a:p>
        </p:txBody>
      </p:sp>
    </p:spTree>
    <p:extLst>
      <p:ext uri="{BB962C8B-B14F-4D97-AF65-F5344CB8AC3E}">
        <p14:creationId xmlns:p14="http://schemas.microsoft.com/office/powerpoint/2010/main" val="13527442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101" y="1447800"/>
            <a:ext cx="5999486" cy="2323374"/>
          </a:xfrm>
        </p:spPr>
        <p:txBody>
          <a:bodyPr/>
          <a:lstStyle>
            <a:lvl1pPr>
              <a:defRPr sz="3600"/>
            </a:lvl1pPr>
          </a:lstStyle>
          <a:p>
            <a:r>
              <a:rPr lang="en-US"/>
              <a:t>Click to edit Master title style</a:t>
            </a:r>
            <a:endParaRPr lang="en-US" dirty="0"/>
          </a:p>
        </p:txBody>
      </p:sp>
      <p:sp>
        <p:nvSpPr>
          <p:cNvPr id="11" name="Text Placeholder 3"/>
          <p:cNvSpPr>
            <a:spLocks noGrp="1"/>
          </p:cNvSpPr>
          <p:nvPr>
            <p:ph type="body" sz="half" idx="14"/>
          </p:nvPr>
        </p:nvSpPr>
        <p:spPr>
          <a:xfrm>
            <a:off x="1447800" y="3771174"/>
            <a:ext cx="5459737" cy="342174"/>
          </a:xfrm>
        </p:spPr>
        <p:txBody>
          <a:bodyPr vert="horz" lIns="91440" tIns="45720" rIns="91440" bIns="45720" rtlCol="0" anchor="t">
            <a:normAutofit/>
          </a:bodyPr>
          <a:lstStyle>
            <a:lvl1pPr marL="0" indent="0">
              <a:buNone/>
              <a:defRPr lang="en-US" sz="1050" b="0" i="0" kern="1200" cap="small" dirty="0">
                <a:solidFill>
                  <a:schemeClr val="bg2">
                    <a:lumMod val="40000"/>
                    <a:lumOff val="60000"/>
                  </a:schemeClr>
                </a:solidFill>
                <a:latin typeface="+mj-lt"/>
                <a:ea typeface="+mj-ea"/>
                <a:cs typeface="+mj-cs"/>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marL="0" lvl="0" indent="0">
              <a:buNone/>
            </a:pPr>
            <a:r>
              <a:rPr lang="en-US"/>
              <a:t>Click to edit Master text styles</a:t>
            </a:r>
          </a:p>
        </p:txBody>
      </p:sp>
      <p:sp>
        <p:nvSpPr>
          <p:cNvPr id="10" name="Text Placeholder 3"/>
          <p:cNvSpPr>
            <a:spLocks noGrp="1"/>
          </p:cNvSpPr>
          <p:nvPr>
            <p:ph type="body" sz="half" idx="2"/>
          </p:nvPr>
        </p:nvSpPr>
        <p:spPr>
          <a:xfrm>
            <a:off x="866216" y="4350657"/>
            <a:ext cx="6619244" cy="1676400"/>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4" name="Date Placeholder 3"/>
          <p:cNvSpPr>
            <a:spLocks noGrp="1"/>
          </p:cNvSpPr>
          <p:nvPr>
            <p:ph type="dt" sz="half" idx="10"/>
          </p:nvPr>
        </p:nvSpPr>
        <p:spPr/>
        <p:txBody>
          <a:bodyPr/>
          <a:lstStyle/>
          <a:p>
            <a:fld id="{928C8FCC-5A40-4048-992A-8C21D820FD17}" type="datetimeFigureOut">
              <a:rPr lang="en-US" smtClean="0"/>
              <a:t>6/7/2022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932779-06C7-FF47-B8A0-B855B327ED19}" type="slidenum">
              <a:rPr lang="en-US" smtClean="0"/>
              <a:t>‹#›</a:t>
            </a:fld>
            <a:endParaRPr lang="en-US"/>
          </a:p>
        </p:txBody>
      </p:sp>
      <p:sp>
        <p:nvSpPr>
          <p:cNvPr id="12" name="TextBox 11"/>
          <p:cNvSpPr txBox="1"/>
          <p:nvPr/>
        </p:nvSpPr>
        <p:spPr>
          <a:xfrm>
            <a:off x="673721" y="971254"/>
            <a:ext cx="601434" cy="1500411"/>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9150" dirty="0"/>
              <a:t>“</a:t>
            </a:r>
          </a:p>
        </p:txBody>
      </p:sp>
      <p:sp>
        <p:nvSpPr>
          <p:cNvPr id="15" name="TextBox 14"/>
          <p:cNvSpPr txBox="1"/>
          <p:nvPr/>
        </p:nvSpPr>
        <p:spPr>
          <a:xfrm>
            <a:off x="6997868" y="2613788"/>
            <a:ext cx="601434" cy="1500411"/>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9150" dirty="0"/>
              <a:t>”</a:t>
            </a:r>
          </a:p>
        </p:txBody>
      </p:sp>
    </p:spTree>
    <p:extLst>
      <p:ext uri="{BB962C8B-B14F-4D97-AF65-F5344CB8AC3E}">
        <p14:creationId xmlns:p14="http://schemas.microsoft.com/office/powerpoint/2010/main" val="1040815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216" y="3124201"/>
            <a:ext cx="6619245" cy="1653180"/>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866216" y="4777381"/>
            <a:ext cx="6619244" cy="860400"/>
          </a:xfrm>
        </p:spPr>
        <p:txBody>
          <a:bodyPr anchor="t"/>
          <a:lstStyle>
            <a:lvl1pPr marL="0" indent="0" algn="l">
              <a:buNone/>
              <a:defRPr sz="1500" cap="none">
                <a:solidFill>
                  <a:schemeClr val="bg2">
                    <a:lumMod val="40000"/>
                    <a:lumOff val="6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28C8FCC-5A40-4048-992A-8C21D820FD17}" type="datetimeFigureOut">
              <a:rPr lang="en-US" smtClean="0"/>
              <a:t>6/7/2022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932779-06C7-FF47-B8A0-B855B327ED19}" type="slidenum">
              <a:rPr lang="en-US" smtClean="0"/>
              <a:t>‹#›</a:t>
            </a:fld>
            <a:endParaRPr lang="en-US"/>
          </a:p>
        </p:txBody>
      </p:sp>
    </p:spTree>
    <p:extLst>
      <p:ext uri="{BB962C8B-B14F-4D97-AF65-F5344CB8AC3E}">
        <p14:creationId xmlns:p14="http://schemas.microsoft.com/office/powerpoint/2010/main" val="20189918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150"/>
            </a:lvl1pPr>
          </a:lstStyle>
          <a:p>
            <a:r>
              <a:rPr lang="en-US"/>
              <a:t>Click to edit Master title style</a:t>
            </a:r>
            <a:endParaRPr lang="en-US" dirty="0"/>
          </a:p>
        </p:txBody>
      </p:sp>
      <p:sp>
        <p:nvSpPr>
          <p:cNvPr id="3" name="Text Placeholder 2"/>
          <p:cNvSpPr>
            <a:spLocks noGrp="1"/>
          </p:cNvSpPr>
          <p:nvPr>
            <p:ph type="body" idx="1"/>
          </p:nvPr>
        </p:nvSpPr>
        <p:spPr>
          <a:xfrm>
            <a:off x="474710" y="1981200"/>
            <a:ext cx="2210150" cy="576262"/>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6" name="Text Placeholder 3"/>
          <p:cNvSpPr>
            <a:spLocks noGrp="1"/>
          </p:cNvSpPr>
          <p:nvPr>
            <p:ph type="body" sz="half" idx="15"/>
          </p:nvPr>
        </p:nvSpPr>
        <p:spPr>
          <a:xfrm>
            <a:off x="489347" y="2667000"/>
            <a:ext cx="2195513"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Text Placeholder 4"/>
          <p:cNvSpPr>
            <a:spLocks noGrp="1"/>
          </p:cNvSpPr>
          <p:nvPr>
            <p:ph type="body" sz="quarter" idx="3"/>
          </p:nvPr>
        </p:nvSpPr>
        <p:spPr>
          <a:xfrm>
            <a:off x="2912745" y="1981200"/>
            <a:ext cx="2202181" cy="576262"/>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9" name="Text Placeholder 3"/>
          <p:cNvSpPr>
            <a:spLocks noGrp="1"/>
          </p:cNvSpPr>
          <p:nvPr>
            <p:ph type="body" sz="half" idx="16"/>
          </p:nvPr>
        </p:nvSpPr>
        <p:spPr>
          <a:xfrm>
            <a:off x="2904829" y="2667000"/>
            <a:ext cx="2210096"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4" name="Text Placeholder 4"/>
          <p:cNvSpPr>
            <a:spLocks noGrp="1"/>
          </p:cNvSpPr>
          <p:nvPr>
            <p:ph type="body" sz="quarter" idx="13"/>
          </p:nvPr>
        </p:nvSpPr>
        <p:spPr>
          <a:xfrm>
            <a:off x="5343525" y="1981200"/>
            <a:ext cx="2199085" cy="576262"/>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Text Placeholder 3"/>
          <p:cNvSpPr>
            <a:spLocks noGrp="1"/>
          </p:cNvSpPr>
          <p:nvPr>
            <p:ph type="body" sz="half" idx="17"/>
          </p:nvPr>
        </p:nvSpPr>
        <p:spPr>
          <a:xfrm>
            <a:off x="5343525" y="2667000"/>
            <a:ext cx="2199085"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cxnSp>
        <p:nvCxnSpPr>
          <p:cNvPr id="17" name="Straight Connector 16"/>
          <p:cNvCxnSpPr/>
          <p:nvPr/>
        </p:nvCxnSpPr>
        <p:spPr>
          <a:xfrm>
            <a:off x="2794607"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167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28C8FCC-5A40-4048-992A-8C21D820FD17}" type="datetimeFigureOut">
              <a:rPr lang="en-US" smtClean="0"/>
              <a:t>6/7/2022</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932779-06C7-FF47-B8A0-B855B327ED19}" type="slidenum">
              <a:rPr lang="en-US" smtClean="0"/>
              <a:t>‹#›</a:t>
            </a:fld>
            <a:endParaRPr lang="en-US"/>
          </a:p>
        </p:txBody>
      </p:sp>
    </p:spTree>
    <p:extLst>
      <p:ext uri="{BB962C8B-B14F-4D97-AF65-F5344CB8AC3E}">
        <p14:creationId xmlns:p14="http://schemas.microsoft.com/office/powerpoint/2010/main" val="34107847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150"/>
            </a:lvl1pPr>
          </a:lstStyle>
          <a:p>
            <a:r>
              <a:rPr lang="en-US"/>
              <a:t>Click to edit Master title style</a:t>
            </a:r>
            <a:endParaRPr lang="en-US" dirty="0"/>
          </a:p>
        </p:txBody>
      </p:sp>
      <p:sp>
        <p:nvSpPr>
          <p:cNvPr id="3" name="Text Placeholder 2"/>
          <p:cNvSpPr>
            <a:spLocks noGrp="1"/>
          </p:cNvSpPr>
          <p:nvPr>
            <p:ph type="body" idx="1"/>
          </p:nvPr>
        </p:nvSpPr>
        <p:spPr>
          <a:xfrm>
            <a:off x="489347" y="4250949"/>
            <a:ext cx="2205038" cy="576262"/>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9" name="Picture Placeholder 2"/>
          <p:cNvSpPr>
            <a:spLocks noGrp="1" noChangeAspect="1"/>
          </p:cNvSpPr>
          <p:nvPr>
            <p:ph type="pic" idx="15"/>
          </p:nvPr>
        </p:nvSpPr>
        <p:spPr>
          <a:xfrm>
            <a:off x="489347" y="2209800"/>
            <a:ext cx="220503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2" name="Text Placeholder 3"/>
          <p:cNvSpPr>
            <a:spLocks noGrp="1"/>
          </p:cNvSpPr>
          <p:nvPr>
            <p:ph type="body" sz="half" idx="18"/>
          </p:nvPr>
        </p:nvSpPr>
        <p:spPr>
          <a:xfrm>
            <a:off x="489347" y="4827212"/>
            <a:ext cx="220503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Text Placeholder 4"/>
          <p:cNvSpPr>
            <a:spLocks noGrp="1"/>
          </p:cNvSpPr>
          <p:nvPr>
            <p:ph type="body" sz="quarter" idx="3"/>
          </p:nvPr>
        </p:nvSpPr>
        <p:spPr>
          <a:xfrm>
            <a:off x="2917032" y="4250949"/>
            <a:ext cx="2197894" cy="576262"/>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30" name="Picture Placeholder 2"/>
          <p:cNvSpPr>
            <a:spLocks noGrp="1" noChangeAspect="1"/>
          </p:cNvSpPr>
          <p:nvPr>
            <p:ph type="pic" idx="21"/>
          </p:nvPr>
        </p:nvSpPr>
        <p:spPr>
          <a:xfrm>
            <a:off x="2917031" y="2209800"/>
            <a:ext cx="219789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3" name="Text Placeholder 3"/>
          <p:cNvSpPr>
            <a:spLocks noGrp="1"/>
          </p:cNvSpPr>
          <p:nvPr>
            <p:ph type="body" sz="half" idx="19"/>
          </p:nvPr>
        </p:nvSpPr>
        <p:spPr>
          <a:xfrm>
            <a:off x="2916016" y="4827211"/>
            <a:ext cx="2200805"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4" name="Text Placeholder 4"/>
          <p:cNvSpPr>
            <a:spLocks noGrp="1"/>
          </p:cNvSpPr>
          <p:nvPr>
            <p:ph type="body" sz="quarter" idx="13"/>
          </p:nvPr>
        </p:nvSpPr>
        <p:spPr>
          <a:xfrm>
            <a:off x="5343525" y="4250949"/>
            <a:ext cx="2199085" cy="576262"/>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31" name="Picture Placeholder 2"/>
          <p:cNvSpPr>
            <a:spLocks noGrp="1" noChangeAspect="1"/>
          </p:cNvSpPr>
          <p:nvPr>
            <p:ph type="pic" idx="22"/>
          </p:nvPr>
        </p:nvSpPr>
        <p:spPr>
          <a:xfrm>
            <a:off x="5343525" y="2209800"/>
            <a:ext cx="219908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20"/>
          </p:nvPr>
        </p:nvSpPr>
        <p:spPr>
          <a:xfrm>
            <a:off x="5343432" y="4827209"/>
            <a:ext cx="220199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cxnSp>
        <p:nvCxnSpPr>
          <p:cNvPr id="19" name="Straight Connector 18"/>
          <p:cNvCxnSpPr/>
          <p:nvPr/>
        </p:nvCxnSpPr>
        <p:spPr>
          <a:xfrm>
            <a:off x="2794607"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167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28C8FCC-5A40-4048-992A-8C21D820FD17}" type="datetimeFigureOut">
              <a:rPr lang="en-US" smtClean="0"/>
              <a:t>6/7/2022</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932779-06C7-FF47-B8A0-B855B327ED19}" type="slidenum">
              <a:rPr lang="en-US" smtClean="0"/>
              <a:t>‹#›</a:t>
            </a:fld>
            <a:endParaRPr lang="en-US"/>
          </a:p>
        </p:txBody>
      </p:sp>
    </p:spTree>
    <p:extLst>
      <p:ext uri="{BB962C8B-B14F-4D97-AF65-F5344CB8AC3E}">
        <p14:creationId xmlns:p14="http://schemas.microsoft.com/office/powerpoint/2010/main" val="39916301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8C8FCC-5A40-4048-992A-8C21D820FD17}" type="datetimeFigureOut">
              <a:rPr lang="en-US" smtClean="0"/>
              <a:t>6/7/2022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932779-06C7-FF47-B8A0-B855B327ED19}" type="slidenum">
              <a:rPr lang="en-US" smtClean="0"/>
              <a:t>‹#›</a:t>
            </a:fld>
            <a:endParaRPr lang="en-US"/>
          </a:p>
        </p:txBody>
      </p:sp>
    </p:spTree>
    <p:extLst>
      <p:ext uri="{BB962C8B-B14F-4D97-AF65-F5344CB8AC3E}">
        <p14:creationId xmlns:p14="http://schemas.microsoft.com/office/powerpoint/2010/main" val="26855990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8159" y="430214"/>
            <a:ext cx="131445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348" y="887414"/>
            <a:ext cx="5567362"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8C8FCC-5A40-4048-992A-8C21D820FD17}" type="datetimeFigureOut">
              <a:rPr lang="en-US" smtClean="0"/>
              <a:t>6/7/2022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932779-06C7-FF47-B8A0-B855B327ED19}" type="slidenum">
              <a:rPr lang="en-US" smtClean="0"/>
              <a:t>‹#›</a:t>
            </a:fld>
            <a:endParaRPr lang="en-US"/>
          </a:p>
        </p:txBody>
      </p:sp>
    </p:spTree>
    <p:extLst>
      <p:ext uri="{BB962C8B-B14F-4D97-AF65-F5344CB8AC3E}">
        <p14:creationId xmlns:p14="http://schemas.microsoft.com/office/powerpoint/2010/main" val="32850855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20BBD27F-F8A7-364A-826F-C0137B559DCD}" type="datetimeFigureOut">
              <a:rPr lang="en-US" smtClean="0"/>
              <a:t>6/7/2022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69F665-E76F-8140-A5EF-A1ED26B2C25E}" type="slidenum">
              <a:rPr lang="en-US" smtClean="0"/>
              <a:t>‹#›</a:t>
            </a:fld>
            <a:endParaRPr lang="en-US"/>
          </a:p>
        </p:txBody>
      </p:sp>
    </p:spTree>
    <p:extLst>
      <p:ext uri="{BB962C8B-B14F-4D97-AF65-F5344CB8AC3E}">
        <p14:creationId xmlns:p14="http://schemas.microsoft.com/office/powerpoint/2010/main" val="28503982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20BBD27F-F8A7-364A-826F-C0137B559DCD}" type="datetimeFigureOut">
              <a:rPr lang="en-US" smtClean="0"/>
              <a:t>6/7/2022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69F665-E76F-8140-A5EF-A1ED26B2C25E}" type="slidenum">
              <a:rPr lang="en-US" smtClean="0"/>
              <a:t>‹#›</a:t>
            </a:fld>
            <a:endParaRPr lang="en-US"/>
          </a:p>
        </p:txBody>
      </p:sp>
    </p:spTree>
    <p:extLst>
      <p:ext uri="{BB962C8B-B14F-4D97-AF65-F5344CB8AC3E}">
        <p14:creationId xmlns:p14="http://schemas.microsoft.com/office/powerpoint/2010/main" val="21094350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20BBD27F-F8A7-364A-826F-C0137B559DCD}" type="datetimeFigureOut">
              <a:rPr lang="en-US" smtClean="0"/>
              <a:t>6/7/2022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69F665-E76F-8140-A5EF-A1ED26B2C25E}" type="slidenum">
              <a:rPr lang="en-US" smtClean="0"/>
              <a:t>‹#›</a:t>
            </a:fld>
            <a:endParaRPr lang="en-US"/>
          </a:p>
        </p:txBody>
      </p:sp>
    </p:spTree>
    <p:extLst>
      <p:ext uri="{BB962C8B-B14F-4D97-AF65-F5344CB8AC3E}">
        <p14:creationId xmlns:p14="http://schemas.microsoft.com/office/powerpoint/2010/main" val="18268524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20BBD27F-F8A7-364A-826F-C0137B559DCD}" type="datetimeFigureOut">
              <a:rPr lang="en-US" smtClean="0"/>
              <a:t>6/7/2022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69F665-E76F-8140-A5EF-A1ED26B2C25E}" type="slidenum">
              <a:rPr lang="en-US" smtClean="0"/>
              <a:t>‹#›</a:t>
            </a:fld>
            <a:endParaRPr lang="en-US"/>
          </a:p>
        </p:txBody>
      </p:sp>
    </p:spTree>
    <p:extLst>
      <p:ext uri="{BB962C8B-B14F-4D97-AF65-F5344CB8AC3E}">
        <p14:creationId xmlns:p14="http://schemas.microsoft.com/office/powerpoint/2010/main" val="2651963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BBD27F-F8A7-364A-826F-C0137B559DCD}" type="datetimeFigureOut">
              <a:rPr lang="en-US" smtClean="0"/>
              <a:t>6/7/2022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69F665-E76F-8140-A5EF-A1ED26B2C25E}" type="slidenum">
              <a:rPr lang="en-US" smtClean="0"/>
              <a:t>‹#›</a:t>
            </a:fld>
            <a:endParaRPr lang="en-US"/>
          </a:p>
        </p:txBody>
      </p:sp>
    </p:spTree>
    <p:extLst>
      <p:ext uri="{BB962C8B-B14F-4D97-AF65-F5344CB8AC3E}">
        <p14:creationId xmlns:p14="http://schemas.microsoft.com/office/powerpoint/2010/main" val="1768362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20BBD27F-F8A7-364A-826F-C0137B559DCD}" type="datetimeFigureOut">
              <a:rPr lang="en-US" smtClean="0"/>
              <a:t>6/7/2022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69F665-E76F-8140-A5EF-A1ED26B2C25E}" type="slidenum">
              <a:rPr lang="en-US" smtClean="0"/>
              <a:t>‹#›</a:t>
            </a:fld>
            <a:endParaRPr lang="en-US"/>
          </a:p>
        </p:txBody>
      </p:sp>
    </p:spTree>
    <p:extLst>
      <p:ext uri="{BB962C8B-B14F-4D97-AF65-F5344CB8AC3E}">
        <p14:creationId xmlns:p14="http://schemas.microsoft.com/office/powerpoint/2010/main" val="40636028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image" Target="../media/image4.sv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image" Target="../media/image3.png"/><Relationship Id="rId5" Type="http://schemas.openxmlformats.org/officeDocument/2006/relationships/theme" Target="../theme/theme3.xml"/><Relationship Id="rId4"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20.xml"/><Relationship Id="rId7" Type="http://schemas.openxmlformats.org/officeDocument/2006/relationships/image" Target="../media/image7.pn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theme" Target="../theme/theme4.xml"/><Relationship Id="rId9" Type="http://schemas.openxmlformats.org/officeDocument/2006/relationships/hyperlink" Target="mailto:info@safeguardingireland.org" TargetMode="Externa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theme" Target="../theme/theme5.xml"/><Relationship Id="rId3" Type="http://schemas.openxmlformats.org/officeDocument/2006/relationships/slideLayout" Target="../slideLayouts/slideLayout23.xml"/><Relationship Id="rId21" Type="http://schemas.openxmlformats.org/officeDocument/2006/relationships/image" Target="../media/image12.png"/><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image" Target="../media/image11.png"/><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19" Type="http://schemas.openxmlformats.org/officeDocument/2006/relationships/image" Target="../media/image10.png"/><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 Id="rId22" Type="http://schemas.openxmlformats.org/officeDocument/2006/relationships/image" Target="../media/image1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80882" y="274638"/>
            <a:ext cx="7005918" cy="1143000"/>
          </a:xfrm>
          <a:prstGeom prst="rect">
            <a:avLst/>
          </a:prstGeom>
        </p:spPr>
        <p:txBody>
          <a:bodyPr vert="horz" lIns="91440" tIns="45720" rIns="91440" bIns="45720" rtlCol="0" anchor="ctr">
            <a:normAutofit/>
          </a:bodyPr>
          <a:lstStyle/>
          <a:p>
            <a:r>
              <a:rPr lang="en-US" dirty="0"/>
              <a:t>Click to edit Master title style</a:t>
            </a:r>
            <a:endParaRPr lang="en-IE"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pic>
        <p:nvPicPr>
          <p:cNvPr id="2050" name="Picture 2" descr="\\ibcfileserver\Desktop\niall.moore\Desktop\Capture.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5457825"/>
            <a:ext cx="9157447" cy="1400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2865131"/>
      </p:ext>
    </p:extLst>
  </p:cSld>
  <p:clrMap bg1="lt1" tx1="dk1" bg2="lt2" tx2="dk2" accent1="accent1" accent2="accent2" accent3="accent3" accent4="accent4" accent5="accent5" accent6="accent6" hlink="hlink" folHlink="folHlink"/>
  <p:sldLayoutIdLst>
    <p:sldLayoutId id="214748364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BBD27F-F8A7-364A-826F-C0137B559DCD}" type="datetimeFigureOut">
              <a:rPr lang="en-US" smtClean="0"/>
              <a:t>6/7/2022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69F665-E76F-8140-A5EF-A1ED26B2C25E}" type="slidenum">
              <a:rPr lang="en-US" smtClean="0"/>
              <a:t>‹#›</a:t>
            </a:fld>
            <a:endParaRPr lang="en-US"/>
          </a:p>
        </p:txBody>
      </p:sp>
    </p:spTree>
    <p:extLst>
      <p:ext uri="{BB962C8B-B14F-4D97-AF65-F5344CB8AC3E}">
        <p14:creationId xmlns:p14="http://schemas.microsoft.com/office/powerpoint/2010/main" val="1855922431"/>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bk object 16">
            <a:extLst>
              <a:ext uri="{FF2B5EF4-FFF2-40B4-BE49-F238E27FC236}">
                <a16:creationId xmlns:a16="http://schemas.microsoft.com/office/drawing/2014/main" id="{64491A74-34A6-3D44-A5C6-96E29B5F49F9}"/>
              </a:ext>
            </a:extLst>
          </p:cNvPr>
          <p:cNvSpPr/>
          <p:nvPr userDrawn="1"/>
        </p:nvSpPr>
        <p:spPr>
          <a:xfrm>
            <a:off x="1" y="0"/>
            <a:ext cx="9144476" cy="6858000"/>
          </a:xfrm>
          <a:custGeom>
            <a:avLst/>
            <a:gdLst/>
            <a:ahLst/>
            <a:cxnLst/>
            <a:rect l="l" t="t" r="r" b="b"/>
            <a:pathLst>
              <a:path w="12192635" h="6858000">
                <a:moveTo>
                  <a:pt x="0" y="6858000"/>
                </a:moveTo>
                <a:lnTo>
                  <a:pt x="12192114" y="6858000"/>
                </a:lnTo>
                <a:lnTo>
                  <a:pt x="12192114" y="0"/>
                </a:lnTo>
                <a:lnTo>
                  <a:pt x="0" y="0"/>
                </a:lnTo>
                <a:lnTo>
                  <a:pt x="0" y="6858000"/>
                </a:lnTo>
                <a:close/>
              </a:path>
            </a:pathLst>
          </a:custGeom>
          <a:solidFill>
            <a:srgbClr val="006839"/>
          </a:solidFill>
        </p:spPr>
        <p:txBody>
          <a:bodyPr wrap="square" lIns="0" tIns="0" rIns="0" bIns="0" rtlCol="0"/>
          <a:lstStyle/>
          <a:p>
            <a:endParaRPr sz="1350" dirty="0"/>
          </a:p>
        </p:txBody>
      </p:sp>
      <p:pic>
        <p:nvPicPr>
          <p:cNvPr id="14" name="Graphic 13">
            <a:extLst>
              <a:ext uri="{FF2B5EF4-FFF2-40B4-BE49-F238E27FC236}">
                <a16:creationId xmlns:a16="http://schemas.microsoft.com/office/drawing/2014/main" id="{A101FB7B-E1B5-E544-8FBB-29C2A48BB48D}"/>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1257300" y="942976"/>
            <a:ext cx="7886700" cy="5915025"/>
          </a:xfrm>
          <a:prstGeom prst="rect">
            <a:avLst/>
          </a:prstGeom>
        </p:spPr>
      </p:pic>
      <p:sp>
        <p:nvSpPr>
          <p:cNvPr id="2" name="Title Placeholder 1">
            <a:extLst>
              <a:ext uri="{FF2B5EF4-FFF2-40B4-BE49-F238E27FC236}">
                <a16:creationId xmlns:a16="http://schemas.microsoft.com/office/drawing/2014/main" id="{31D7D43B-D425-6E4E-A575-596A5D213C1F}"/>
              </a:ext>
            </a:extLst>
          </p:cNvPr>
          <p:cNvSpPr>
            <a:spLocks noGrp="1"/>
          </p:cNvSpPr>
          <p:nvPr>
            <p:ph type="title"/>
          </p:nvPr>
        </p:nvSpPr>
        <p:spPr>
          <a:xfrm>
            <a:off x="680271" y="546817"/>
            <a:ext cx="7350227" cy="935601"/>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01344C04-A409-3A4E-A21B-7C21621AC776}"/>
              </a:ext>
            </a:extLst>
          </p:cNvPr>
          <p:cNvSpPr>
            <a:spLocks noGrp="1"/>
          </p:cNvSpPr>
          <p:nvPr>
            <p:ph type="body" idx="1"/>
          </p:nvPr>
        </p:nvSpPr>
        <p:spPr>
          <a:xfrm>
            <a:off x="680270" y="1697806"/>
            <a:ext cx="4171950" cy="3863975"/>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662EA2F1-736A-2F45-8801-FF6EAED4F8CF}"/>
              </a:ext>
            </a:extLst>
          </p:cNvPr>
          <p:cNvSpPr>
            <a:spLocks noGrp="1"/>
          </p:cNvSpPr>
          <p:nvPr>
            <p:ph type="dt" sz="half" idx="2"/>
          </p:nvPr>
        </p:nvSpPr>
        <p:spPr>
          <a:xfrm>
            <a:off x="702392" y="6357887"/>
            <a:ext cx="2057400" cy="365125"/>
          </a:xfrm>
          <a:prstGeom prst="rect">
            <a:avLst/>
          </a:prstGeom>
        </p:spPr>
        <p:txBody>
          <a:bodyPr vert="horz" lIns="91440" tIns="45720" rIns="91440" bIns="45720" rtlCol="0" anchor="ctr"/>
          <a:lstStyle>
            <a:lvl1pPr algn="l">
              <a:defRPr sz="900" b="1" i="0">
                <a:solidFill>
                  <a:schemeClr val="bg1"/>
                </a:solidFill>
                <a:latin typeface="Arial" panose="020B0604020202020204" pitchFamily="34" charset="0"/>
                <a:cs typeface="Arial" panose="020B0604020202020204" pitchFamily="34" charset="0"/>
              </a:defRPr>
            </a:lvl1pPr>
          </a:lstStyle>
          <a:p>
            <a:fld id="{DABD79DC-5820-8D42-A557-1F97D10DBC40}" type="datetimeFigureOut">
              <a:rPr lang="en-US" smtClean="0"/>
              <a:pPr/>
              <a:t>6/7/2022</a:t>
            </a:fld>
            <a:endParaRPr lang="en-US" dirty="0"/>
          </a:p>
        </p:txBody>
      </p:sp>
    </p:spTree>
    <p:extLst>
      <p:ext uri="{BB962C8B-B14F-4D97-AF65-F5344CB8AC3E}">
        <p14:creationId xmlns:p14="http://schemas.microsoft.com/office/powerpoint/2010/main" val="3111660361"/>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Lst>
  <p:txStyles>
    <p:titleStyle>
      <a:lvl1pPr algn="l" defTabSz="685800" rtl="0" eaLnBrk="1" latinLnBrk="0" hangingPunct="1">
        <a:lnSpc>
          <a:spcPct val="90000"/>
        </a:lnSpc>
        <a:spcBef>
          <a:spcPct val="0"/>
        </a:spcBef>
        <a:buNone/>
        <a:defRPr sz="4050" b="1" i="0" kern="1200">
          <a:solidFill>
            <a:schemeClr val="bg1"/>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chemeClr val="bg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bg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bg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bg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bg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77">
          <p15:clr>
            <a:srgbClr val="F26B43"/>
          </p15:clr>
        </p15:guide>
        <p15:guide id="2" pos="642">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bk object 16">
            <a:extLst>
              <a:ext uri="{FF2B5EF4-FFF2-40B4-BE49-F238E27FC236}">
                <a16:creationId xmlns:a16="http://schemas.microsoft.com/office/drawing/2014/main" id="{FF45BC94-8C12-A04D-AC7F-BA9D28DD86FE}"/>
              </a:ext>
            </a:extLst>
          </p:cNvPr>
          <p:cNvSpPr/>
          <p:nvPr userDrawn="1"/>
        </p:nvSpPr>
        <p:spPr>
          <a:xfrm>
            <a:off x="1" y="0"/>
            <a:ext cx="9144476" cy="6858000"/>
          </a:xfrm>
          <a:custGeom>
            <a:avLst/>
            <a:gdLst/>
            <a:ahLst/>
            <a:cxnLst/>
            <a:rect l="l" t="t" r="r" b="b"/>
            <a:pathLst>
              <a:path w="12192635" h="6858000">
                <a:moveTo>
                  <a:pt x="0" y="6858000"/>
                </a:moveTo>
                <a:lnTo>
                  <a:pt x="12192114" y="6858000"/>
                </a:lnTo>
                <a:lnTo>
                  <a:pt x="12192114" y="0"/>
                </a:lnTo>
                <a:lnTo>
                  <a:pt x="0" y="0"/>
                </a:lnTo>
                <a:lnTo>
                  <a:pt x="0" y="6858000"/>
                </a:lnTo>
                <a:close/>
              </a:path>
            </a:pathLst>
          </a:custGeom>
          <a:solidFill>
            <a:srgbClr val="006839"/>
          </a:solidFill>
        </p:spPr>
        <p:txBody>
          <a:bodyPr wrap="square" lIns="0" tIns="0" rIns="0" bIns="0" rtlCol="0"/>
          <a:lstStyle/>
          <a:p>
            <a:endParaRPr sz="1350" dirty="0"/>
          </a:p>
        </p:txBody>
      </p:sp>
      <p:sp>
        <p:nvSpPr>
          <p:cNvPr id="19" name="object 2">
            <a:extLst>
              <a:ext uri="{FF2B5EF4-FFF2-40B4-BE49-F238E27FC236}">
                <a16:creationId xmlns:a16="http://schemas.microsoft.com/office/drawing/2014/main" id="{875EB447-755D-C948-996C-B81A43AF1F83}"/>
              </a:ext>
            </a:extLst>
          </p:cNvPr>
          <p:cNvSpPr/>
          <p:nvPr userDrawn="1"/>
        </p:nvSpPr>
        <p:spPr>
          <a:xfrm>
            <a:off x="1" y="5244462"/>
            <a:ext cx="9144476" cy="1674495"/>
          </a:xfrm>
          <a:custGeom>
            <a:avLst/>
            <a:gdLst/>
            <a:ahLst/>
            <a:cxnLst/>
            <a:rect l="l" t="t" r="r" b="b"/>
            <a:pathLst>
              <a:path w="12192635" h="1674495">
                <a:moveTo>
                  <a:pt x="0" y="1673999"/>
                </a:moveTo>
                <a:lnTo>
                  <a:pt x="12192114" y="1673999"/>
                </a:lnTo>
                <a:lnTo>
                  <a:pt x="12192114" y="0"/>
                </a:lnTo>
                <a:lnTo>
                  <a:pt x="0" y="0"/>
                </a:lnTo>
                <a:lnTo>
                  <a:pt x="0" y="1673999"/>
                </a:lnTo>
                <a:close/>
              </a:path>
            </a:pathLst>
          </a:custGeom>
          <a:solidFill>
            <a:srgbClr val="A9AAAE"/>
          </a:solidFill>
        </p:spPr>
        <p:txBody>
          <a:bodyPr wrap="square" lIns="0" tIns="0" rIns="0" bIns="0" rtlCol="0"/>
          <a:lstStyle/>
          <a:p>
            <a:endParaRPr sz="1350"/>
          </a:p>
        </p:txBody>
      </p:sp>
      <p:pic>
        <p:nvPicPr>
          <p:cNvPr id="21" name="Graphic 20">
            <a:extLst>
              <a:ext uri="{FF2B5EF4-FFF2-40B4-BE49-F238E27FC236}">
                <a16:creationId xmlns:a16="http://schemas.microsoft.com/office/drawing/2014/main" id="{47310990-EAF3-614C-A8BB-783054E5B418}"/>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00362" y="5127234"/>
            <a:ext cx="3555987" cy="1888490"/>
          </a:xfrm>
          <a:prstGeom prst="rect">
            <a:avLst/>
          </a:prstGeom>
        </p:spPr>
      </p:pic>
      <p:sp>
        <p:nvSpPr>
          <p:cNvPr id="5" name="Footer Placeholder 4">
            <a:extLst>
              <a:ext uri="{FF2B5EF4-FFF2-40B4-BE49-F238E27FC236}">
                <a16:creationId xmlns:a16="http://schemas.microsoft.com/office/drawing/2014/main" id="{C2CC13B8-A846-5247-969B-AA0FBAA422E7}"/>
              </a:ext>
            </a:extLst>
          </p:cNvPr>
          <p:cNvSpPr>
            <a:spLocks noGrp="1"/>
          </p:cNvSpPr>
          <p:nvPr>
            <p:ph type="ftr" sz="quarter" idx="3"/>
          </p:nvPr>
        </p:nvSpPr>
        <p:spPr>
          <a:xfrm>
            <a:off x="3429703" y="5993251"/>
            <a:ext cx="2446151" cy="365125"/>
          </a:xfrm>
          <a:prstGeom prst="rect">
            <a:avLst/>
          </a:prstGeom>
        </p:spPr>
        <p:txBody>
          <a:bodyPr vert="horz" lIns="91440" tIns="45720" rIns="91440" bIns="45720" rtlCol="0" anchor="ctr"/>
          <a:lstStyle>
            <a:lvl1pPr algn="ctr">
              <a:defRPr sz="900" b="1" i="0">
                <a:solidFill>
                  <a:schemeClr val="bg1"/>
                </a:solidFill>
                <a:latin typeface="Arial" panose="020B0604020202020204" pitchFamily="34" charset="0"/>
                <a:cs typeface="Arial" panose="020B0604020202020204" pitchFamily="34" charset="0"/>
              </a:defRPr>
            </a:lvl1pPr>
          </a:lstStyle>
          <a:p>
            <a:endParaRPr lang="en-US" dirty="0"/>
          </a:p>
        </p:txBody>
      </p:sp>
      <p:grpSp>
        <p:nvGrpSpPr>
          <p:cNvPr id="7" name="Group 6">
            <a:extLst>
              <a:ext uri="{FF2B5EF4-FFF2-40B4-BE49-F238E27FC236}">
                <a16:creationId xmlns:a16="http://schemas.microsoft.com/office/drawing/2014/main" id="{E41EA34C-9A23-3C4F-906F-F06BF20A53AC}"/>
              </a:ext>
            </a:extLst>
          </p:cNvPr>
          <p:cNvGrpSpPr/>
          <p:nvPr userDrawn="1"/>
        </p:nvGrpSpPr>
        <p:grpSpPr>
          <a:xfrm>
            <a:off x="8060990" y="5949827"/>
            <a:ext cx="674502" cy="368307"/>
            <a:chOff x="10747987" y="5949826"/>
            <a:chExt cx="899336" cy="368307"/>
          </a:xfrm>
        </p:grpSpPr>
        <p:sp>
          <p:nvSpPr>
            <p:cNvPr id="8" name="object 7">
              <a:extLst>
                <a:ext uri="{FF2B5EF4-FFF2-40B4-BE49-F238E27FC236}">
                  <a16:creationId xmlns:a16="http://schemas.microsoft.com/office/drawing/2014/main" id="{4F9E7BA2-8579-384F-963F-EE9DCF5C5761}"/>
                </a:ext>
              </a:extLst>
            </p:cNvPr>
            <p:cNvSpPr/>
            <p:nvPr/>
          </p:nvSpPr>
          <p:spPr>
            <a:xfrm>
              <a:off x="10747987" y="5949826"/>
              <a:ext cx="373380" cy="368300"/>
            </a:xfrm>
            <a:custGeom>
              <a:avLst/>
              <a:gdLst/>
              <a:ahLst/>
              <a:cxnLst/>
              <a:rect l="l" t="t" r="r" b="b"/>
              <a:pathLst>
                <a:path w="373379" h="368300">
                  <a:moveTo>
                    <a:pt x="186448" y="0"/>
                  </a:moveTo>
                  <a:lnTo>
                    <a:pt x="136936" y="6586"/>
                  </a:lnTo>
                  <a:lnTo>
                    <a:pt x="92412" y="25168"/>
                  </a:lnTo>
                  <a:lnTo>
                    <a:pt x="54667" y="53976"/>
                  </a:lnTo>
                  <a:lnTo>
                    <a:pt x="25489" y="91244"/>
                  </a:lnTo>
                  <a:lnTo>
                    <a:pt x="6670" y="135203"/>
                  </a:lnTo>
                  <a:lnTo>
                    <a:pt x="0" y="184086"/>
                  </a:lnTo>
                  <a:lnTo>
                    <a:pt x="6670" y="232969"/>
                  </a:lnTo>
                  <a:lnTo>
                    <a:pt x="25489" y="276928"/>
                  </a:lnTo>
                  <a:lnTo>
                    <a:pt x="54667" y="314196"/>
                  </a:lnTo>
                  <a:lnTo>
                    <a:pt x="92412" y="343004"/>
                  </a:lnTo>
                  <a:lnTo>
                    <a:pt x="136936" y="361586"/>
                  </a:lnTo>
                  <a:lnTo>
                    <a:pt x="186448" y="368173"/>
                  </a:lnTo>
                  <a:lnTo>
                    <a:pt x="235962" y="361586"/>
                  </a:lnTo>
                  <a:lnTo>
                    <a:pt x="241695" y="359194"/>
                  </a:lnTo>
                  <a:lnTo>
                    <a:pt x="186448" y="359194"/>
                  </a:lnTo>
                  <a:lnTo>
                    <a:pt x="139351" y="352928"/>
                  </a:lnTo>
                  <a:lnTo>
                    <a:pt x="96999" y="335253"/>
                  </a:lnTo>
                  <a:lnTo>
                    <a:pt x="61094" y="307849"/>
                  </a:lnTo>
                  <a:lnTo>
                    <a:pt x="33340" y="272399"/>
                  </a:lnTo>
                  <a:lnTo>
                    <a:pt x="15438" y="230584"/>
                  </a:lnTo>
                  <a:lnTo>
                    <a:pt x="9093" y="184086"/>
                  </a:lnTo>
                  <a:lnTo>
                    <a:pt x="15438" y="137592"/>
                  </a:lnTo>
                  <a:lnTo>
                    <a:pt x="33340" y="95779"/>
                  </a:lnTo>
                  <a:lnTo>
                    <a:pt x="61094" y="60328"/>
                  </a:lnTo>
                  <a:lnTo>
                    <a:pt x="96999" y="32922"/>
                  </a:lnTo>
                  <a:lnTo>
                    <a:pt x="139351" y="15245"/>
                  </a:lnTo>
                  <a:lnTo>
                    <a:pt x="186448" y="8978"/>
                  </a:lnTo>
                  <a:lnTo>
                    <a:pt x="241695" y="8978"/>
                  </a:lnTo>
                  <a:lnTo>
                    <a:pt x="235962" y="6586"/>
                  </a:lnTo>
                  <a:lnTo>
                    <a:pt x="186448" y="0"/>
                  </a:lnTo>
                  <a:close/>
                </a:path>
                <a:path w="373379" h="368300">
                  <a:moveTo>
                    <a:pt x="241695" y="8978"/>
                  </a:moveTo>
                  <a:lnTo>
                    <a:pt x="186448" y="8978"/>
                  </a:lnTo>
                  <a:lnTo>
                    <a:pt x="233547" y="15245"/>
                  </a:lnTo>
                  <a:lnTo>
                    <a:pt x="275904" y="32922"/>
                  </a:lnTo>
                  <a:lnTo>
                    <a:pt x="311815" y="60328"/>
                  </a:lnTo>
                  <a:lnTo>
                    <a:pt x="339575" y="95779"/>
                  </a:lnTo>
                  <a:lnTo>
                    <a:pt x="357482" y="137592"/>
                  </a:lnTo>
                  <a:lnTo>
                    <a:pt x="363829" y="184086"/>
                  </a:lnTo>
                  <a:lnTo>
                    <a:pt x="357482" y="230584"/>
                  </a:lnTo>
                  <a:lnTo>
                    <a:pt x="339575" y="272399"/>
                  </a:lnTo>
                  <a:lnTo>
                    <a:pt x="311815" y="307849"/>
                  </a:lnTo>
                  <a:lnTo>
                    <a:pt x="275904" y="335253"/>
                  </a:lnTo>
                  <a:lnTo>
                    <a:pt x="233547" y="352928"/>
                  </a:lnTo>
                  <a:lnTo>
                    <a:pt x="186448" y="359194"/>
                  </a:lnTo>
                  <a:lnTo>
                    <a:pt x="241695" y="359194"/>
                  </a:lnTo>
                  <a:lnTo>
                    <a:pt x="280491" y="343004"/>
                  </a:lnTo>
                  <a:lnTo>
                    <a:pt x="318242" y="314196"/>
                  </a:lnTo>
                  <a:lnTo>
                    <a:pt x="347426" y="276928"/>
                  </a:lnTo>
                  <a:lnTo>
                    <a:pt x="366250" y="232969"/>
                  </a:lnTo>
                  <a:lnTo>
                    <a:pt x="372922" y="184086"/>
                  </a:lnTo>
                  <a:lnTo>
                    <a:pt x="366250" y="135203"/>
                  </a:lnTo>
                  <a:lnTo>
                    <a:pt x="347426" y="91244"/>
                  </a:lnTo>
                  <a:lnTo>
                    <a:pt x="318242" y="53976"/>
                  </a:lnTo>
                  <a:lnTo>
                    <a:pt x="280491" y="25168"/>
                  </a:lnTo>
                  <a:lnTo>
                    <a:pt x="241695" y="8978"/>
                  </a:lnTo>
                  <a:close/>
                </a:path>
              </a:pathLst>
            </a:custGeom>
            <a:solidFill>
              <a:srgbClr val="FFFFFF"/>
            </a:solidFill>
          </p:spPr>
          <p:txBody>
            <a:bodyPr wrap="square" lIns="0" tIns="0" rIns="0" bIns="0" rtlCol="0"/>
            <a:lstStyle/>
            <a:p>
              <a:endParaRPr sz="1350"/>
            </a:p>
          </p:txBody>
        </p:sp>
        <p:sp>
          <p:nvSpPr>
            <p:cNvPr id="9" name="object 8">
              <a:extLst>
                <a:ext uri="{FF2B5EF4-FFF2-40B4-BE49-F238E27FC236}">
                  <a16:creationId xmlns:a16="http://schemas.microsoft.com/office/drawing/2014/main" id="{A3968654-9221-8E43-B88F-29B3507FE908}"/>
                </a:ext>
              </a:extLst>
            </p:cNvPr>
            <p:cNvSpPr/>
            <p:nvPr/>
          </p:nvSpPr>
          <p:spPr>
            <a:xfrm>
              <a:off x="10894944" y="6053094"/>
              <a:ext cx="78994" cy="161645"/>
            </a:xfrm>
            <a:prstGeom prst="rect">
              <a:avLst/>
            </a:prstGeom>
            <a:blipFill>
              <a:blip r:embed="rId7" cstate="print"/>
              <a:stretch>
                <a:fillRect/>
              </a:stretch>
            </a:blipFill>
          </p:spPr>
          <p:txBody>
            <a:bodyPr wrap="square" lIns="0" tIns="0" rIns="0" bIns="0" rtlCol="0"/>
            <a:lstStyle/>
            <a:p>
              <a:endParaRPr sz="1350"/>
            </a:p>
          </p:txBody>
        </p:sp>
        <p:sp>
          <p:nvSpPr>
            <p:cNvPr id="10" name="object 9">
              <a:extLst>
                <a:ext uri="{FF2B5EF4-FFF2-40B4-BE49-F238E27FC236}">
                  <a16:creationId xmlns:a16="http://schemas.microsoft.com/office/drawing/2014/main" id="{F2C9B33A-73E2-564D-83AE-ED6318ADE362}"/>
                </a:ext>
              </a:extLst>
            </p:cNvPr>
            <p:cNvSpPr/>
            <p:nvPr/>
          </p:nvSpPr>
          <p:spPr>
            <a:xfrm>
              <a:off x="11286643" y="5949833"/>
              <a:ext cx="360680" cy="368300"/>
            </a:xfrm>
            <a:custGeom>
              <a:avLst/>
              <a:gdLst/>
              <a:ahLst/>
              <a:cxnLst/>
              <a:rect l="l" t="t" r="r" b="b"/>
              <a:pathLst>
                <a:path w="360679" h="368300">
                  <a:moveTo>
                    <a:pt x="180098" y="0"/>
                  </a:moveTo>
                  <a:lnTo>
                    <a:pt x="132274" y="6586"/>
                  </a:lnTo>
                  <a:lnTo>
                    <a:pt x="89266" y="25168"/>
                  </a:lnTo>
                  <a:lnTo>
                    <a:pt x="52806" y="53976"/>
                  </a:lnTo>
                  <a:lnTo>
                    <a:pt x="24622" y="91244"/>
                  </a:lnTo>
                  <a:lnTo>
                    <a:pt x="6443" y="135203"/>
                  </a:lnTo>
                  <a:lnTo>
                    <a:pt x="0" y="184086"/>
                  </a:lnTo>
                  <a:lnTo>
                    <a:pt x="6443" y="232964"/>
                  </a:lnTo>
                  <a:lnTo>
                    <a:pt x="24622" y="276919"/>
                  </a:lnTo>
                  <a:lnTo>
                    <a:pt x="52806" y="314185"/>
                  </a:lnTo>
                  <a:lnTo>
                    <a:pt x="89266" y="342992"/>
                  </a:lnTo>
                  <a:lnTo>
                    <a:pt x="132274" y="361573"/>
                  </a:lnTo>
                  <a:lnTo>
                    <a:pt x="180098" y="368160"/>
                  </a:lnTo>
                  <a:lnTo>
                    <a:pt x="227923" y="361573"/>
                  </a:lnTo>
                  <a:lnTo>
                    <a:pt x="233431" y="359194"/>
                  </a:lnTo>
                  <a:lnTo>
                    <a:pt x="180098" y="359194"/>
                  </a:lnTo>
                  <a:lnTo>
                    <a:pt x="134609" y="352927"/>
                  </a:lnTo>
                  <a:lnTo>
                    <a:pt x="93701" y="335250"/>
                  </a:lnTo>
                  <a:lnTo>
                    <a:pt x="59020" y="307844"/>
                  </a:lnTo>
                  <a:lnTo>
                    <a:pt x="32210" y="272393"/>
                  </a:lnTo>
                  <a:lnTo>
                    <a:pt x="14918" y="230580"/>
                  </a:lnTo>
                  <a:lnTo>
                    <a:pt x="8788" y="184086"/>
                  </a:lnTo>
                  <a:lnTo>
                    <a:pt x="14918" y="137587"/>
                  </a:lnTo>
                  <a:lnTo>
                    <a:pt x="32210" y="95770"/>
                  </a:lnTo>
                  <a:lnTo>
                    <a:pt x="59020" y="60317"/>
                  </a:lnTo>
                  <a:lnTo>
                    <a:pt x="93701" y="32910"/>
                  </a:lnTo>
                  <a:lnTo>
                    <a:pt x="134609" y="15232"/>
                  </a:lnTo>
                  <a:lnTo>
                    <a:pt x="180098" y="8966"/>
                  </a:lnTo>
                  <a:lnTo>
                    <a:pt x="233430" y="8966"/>
                  </a:lnTo>
                  <a:lnTo>
                    <a:pt x="227923" y="6586"/>
                  </a:lnTo>
                  <a:lnTo>
                    <a:pt x="180098" y="0"/>
                  </a:lnTo>
                  <a:close/>
                </a:path>
                <a:path w="360679" h="368300">
                  <a:moveTo>
                    <a:pt x="233430" y="8966"/>
                  </a:moveTo>
                  <a:lnTo>
                    <a:pt x="180098" y="8966"/>
                  </a:lnTo>
                  <a:lnTo>
                    <a:pt x="225587" y="15232"/>
                  </a:lnTo>
                  <a:lnTo>
                    <a:pt x="266495" y="32910"/>
                  </a:lnTo>
                  <a:lnTo>
                    <a:pt x="301177" y="60317"/>
                  </a:lnTo>
                  <a:lnTo>
                    <a:pt x="327986" y="95770"/>
                  </a:lnTo>
                  <a:lnTo>
                    <a:pt x="345279" y="137587"/>
                  </a:lnTo>
                  <a:lnTo>
                    <a:pt x="351409" y="184086"/>
                  </a:lnTo>
                  <a:lnTo>
                    <a:pt x="345279" y="230580"/>
                  </a:lnTo>
                  <a:lnTo>
                    <a:pt x="327986" y="272393"/>
                  </a:lnTo>
                  <a:lnTo>
                    <a:pt x="301177" y="307844"/>
                  </a:lnTo>
                  <a:lnTo>
                    <a:pt x="266495" y="335250"/>
                  </a:lnTo>
                  <a:lnTo>
                    <a:pt x="225587" y="352927"/>
                  </a:lnTo>
                  <a:lnTo>
                    <a:pt x="180098" y="359194"/>
                  </a:lnTo>
                  <a:lnTo>
                    <a:pt x="233431" y="359194"/>
                  </a:lnTo>
                  <a:lnTo>
                    <a:pt x="270930" y="342992"/>
                  </a:lnTo>
                  <a:lnTo>
                    <a:pt x="307390" y="314185"/>
                  </a:lnTo>
                  <a:lnTo>
                    <a:pt x="335574" y="276919"/>
                  </a:lnTo>
                  <a:lnTo>
                    <a:pt x="353753" y="232964"/>
                  </a:lnTo>
                  <a:lnTo>
                    <a:pt x="360197" y="184086"/>
                  </a:lnTo>
                  <a:lnTo>
                    <a:pt x="353753" y="135203"/>
                  </a:lnTo>
                  <a:lnTo>
                    <a:pt x="335574" y="91244"/>
                  </a:lnTo>
                  <a:lnTo>
                    <a:pt x="307390" y="53976"/>
                  </a:lnTo>
                  <a:lnTo>
                    <a:pt x="270930" y="25168"/>
                  </a:lnTo>
                  <a:lnTo>
                    <a:pt x="233430" y="8966"/>
                  </a:lnTo>
                  <a:close/>
                </a:path>
              </a:pathLst>
            </a:custGeom>
            <a:solidFill>
              <a:srgbClr val="FFFFFF"/>
            </a:solidFill>
          </p:spPr>
          <p:txBody>
            <a:bodyPr wrap="square" lIns="0" tIns="0" rIns="0" bIns="0" rtlCol="0"/>
            <a:lstStyle/>
            <a:p>
              <a:endParaRPr sz="1350"/>
            </a:p>
          </p:txBody>
        </p:sp>
        <p:sp>
          <p:nvSpPr>
            <p:cNvPr id="11" name="object 10">
              <a:extLst>
                <a:ext uri="{FF2B5EF4-FFF2-40B4-BE49-F238E27FC236}">
                  <a16:creationId xmlns:a16="http://schemas.microsoft.com/office/drawing/2014/main" id="{12022D7C-AF7E-E441-A9D9-6E1052D2024D}"/>
                </a:ext>
              </a:extLst>
            </p:cNvPr>
            <p:cNvSpPr/>
            <p:nvPr/>
          </p:nvSpPr>
          <p:spPr>
            <a:xfrm>
              <a:off x="11387682" y="6076989"/>
              <a:ext cx="158127" cy="131343"/>
            </a:xfrm>
            <a:prstGeom prst="rect">
              <a:avLst/>
            </a:prstGeom>
            <a:blipFill>
              <a:blip r:embed="rId8" cstate="print"/>
              <a:stretch>
                <a:fillRect/>
              </a:stretch>
            </a:blipFill>
          </p:spPr>
          <p:txBody>
            <a:bodyPr wrap="square" lIns="0" tIns="0" rIns="0" bIns="0" rtlCol="0"/>
            <a:lstStyle/>
            <a:p>
              <a:endParaRPr sz="1350"/>
            </a:p>
          </p:txBody>
        </p:sp>
      </p:grpSp>
      <p:sp>
        <p:nvSpPr>
          <p:cNvPr id="12" name="object 11">
            <a:extLst>
              <a:ext uri="{FF2B5EF4-FFF2-40B4-BE49-F238E27FC236}">
                <a16:creationId xmlns:a16="http://schemas.microsoft.com/office/drawing/2014/main" id="{14B17A69-4961-5449-9013-C2C768B222C2}"/>
              </a:ext>
            </a:extLst>
          </p:cNvPr>
          <p:cNvSpPr txBox="1"/>
          <p:nvPr userDrawn="1"/>
        </p:nvSpPr>
        <p:spPr>
          <a:xfrm>
            <a:off x="6290486" y="5790809"/>
            <a:ext cx="1523048" cy="411651"/>
          </a:xfrm>
          <a:prstGeom prst="rect">
            <a:avLst/>
          </a:prstGeom>
        </p:spPr>
        <p:txBody>
          <a:bodyPr vert="horz" wrap="square" lIns="0" tIns="60960" rIns="0" bIns="0" rtlCol="0">
            <a:spAutoFit/>
          </a:bodyPr>
          <a:lstStyle/>
          <a:p>
            <a:pPr marL="9525">
              <a:lnSpc>
                <a:spcPct val="100000"/>
              </a:lnSpc>
              <a:spcBef>
                <a:spcPts val="480"/>
              </a:spcBef>
            </a:pPr>
            <a:r>
              <a:rPr sz="1125" dirty="0">
                <a:solidFill>
                  <a:srgbClr val="FFFFFF"/>
                </a:solidFill>
                <a:latin typeface="Arial"/>
                <a:cs typeface="Arial"/>
              </a:rPr>
              <a:t>safeguardingireland.org</a:t>
            </a:r>
            <a:endParaRPr sz="1125" dirty="0">
              <a:latin typeface="Arial"/>
              <a:cs typeface="Arial"/>
            </a:endParaRPr>
          </a:p>
          <a:p>
            <a:pPr marL="11906">
              <a:lnSpc>
                <a:spcPct val="100000"/>
              </a:lnSpc>
              <a:spcBef>
                <a:spcPts val="326"/>
              </a:spcBef>
            </a:pPr>
            <a:r>
              <a:rPr sz="900" spc="-4" dirty="0">
                <a:solidFill>
                  <a:schemeClr val="bg1"/>
                </a:solidFill>
                <a:latin typeface="Arial"/>
                <a:cs typeface="Arial"/>
                <a:hlinkClick r:id="rId9">
                  <a:extLst>
                    <a:ext uri="{A12FA001-AC4F-418D-AE19-62706E023703}">
                      <ahyp:hlinkClr xmlns:ahyp="http://schemas.microsoft.com/office/drawing/2018/hyperlinkcolor" val="tx"/>
                    </a:ext>
                  </a:extLst>
                </a:hlinkClick>
              </a:rPr>
              <a:t>info@safeguardingireland.org</a:t>
            </a:r>
            <a:endParaRPr sz="900" dirty="0">
              <a:solidFill>
                <a:schemeClr val="bg1"/>
              </a:solidFill>
              <a:latin typeface="Arial"/>
              <a:cs typeface="Arial"/>
            </a:endParaRPr>
          </a:p>
        </p:txBody>
      </p:sp>
      <p:grpSp>
        <p:nvGrpSpPr>
          <p:cNvPr id="14" name="Group 13">
            <a:extLst>
              <a:ext uri="{FF2B5EF4-FFF2-40B4-BE49-F238E27FC236}">
                <a16:creationId xmlns:a16="http://schemas.microsoft.com/office/drawing/2014/main" id="{9680B6E8-E225-7346-A5DE-2A1EBCC00896}"/>
              </a:ext>
            </a:extLst>
          </p:cNvPr>
          <p:cNvGrpSpPr/>
          <p:nvPr userDrawn="1"/>
        </p:nvGrpSpPr>
        <p:grpSpPr>
          <a:xfrm>
            <a:off x="415376" y="4600322"/>
            <a:ext cx="8326650" cy="151765"/>
            <a:chOff x="553834" y="4600321"/>
            <a:chExt cx="11102200" cy="151765"/>
          </a:xfrm>
        </p:grpSpPr>
        <p:sp>
          <p:nvSpPr>
            <p:cNvPr id="15" name="object 3">
              <a:extLst>
                <a:ext uri="{FF2B5EF4-FFF2-40B4-BE49-F238E27FC236}">
                  <a16:creationId xmlns:a16="http://schemas.microsoft.com/office/drawing/2014/main" id="{19354B34-4514-FF4E-9B8B-BF1E91F44131}"/>
                </a:ext>
              </a:extLst>
            </p:cNvPr>
            <p:cNvSpPr/>
            <p:nvPr/>
          </p:nvSpPr>
          <p:spPr>
            <a:xfrm>
              <a:off x="553834" y="4600321"/>
              <a:ext cx="2775585" cy="151765"/>
            </a:xfrm>
            <a:custGeom>
              <a:avLst/>
              <a:gdLst/>
              <a:ahLst/>
              <a:cxnLst/>
              <a:rect l="l" t="t" r="r" b="b"/>
              <a:pathLst>
                <a:path w="2775585" h="151764">
                  <a:moveTo>
                    <a:pt x="0" y="151676"/>
                  </a:moveTo>
                  <a:lnTo>
                    <a:pt x="2775534" y="151676"/>
                  </a:lnTo>
                  <a:lnTo>
                    <a:pt x="2775534" y="0"/>
                  </a:lnTo>
                  <a:lnTo>
                    <a:pt x="0" y="0"/>
                  </a:lnTo>
                  <a:lnTo>
                    <a:pt x="0" y="151676"/>
                  </a:lnTo>
                  <a:close/>
                </a:path>
              </a:pathLst>
            </a:custGeom>
            <a:solidFill>
              <a:srgbClr val="FDCA00"/>
            </a:solidFill>
          </p:spPr>
          <p:txBody>
            <a:bodyPr wrap="square" lIns="0" tIns="0" rIns="0" bIns="0" rtlCol="0"/>
            <a:lstStyle/>
            <a:p>
              <a:endParaRPr sz="1350"/>
            </a:p>
          </p:txBody>
        </p:sp>
        <p:sp>
          <p:nvSpPr>
            <p:cNvPr id="16" name="object 4">
              <a:extLst>
                <a:ext uri="{FF2B5EF4-FFF2-40B4-BE49-F238E27FC236}">
                  <a16:creationId xmlns:a16="http://schemas.microsoft.com/office/drawing/2014/main" id="{FCBE0323-ED7F-6B4E-BE7F-955CB65D6A1F}"/>
                </a:ext>
              </a:extLst>
            </p:cNvPr>
            <p:cNvSpPr/>
            <p:nvPr/>
          </p:nvSpPr>
          <p:spPr>
            <a:xfrm>
              <a:off x="3329368" y="4600321"/>
              <a:ext cx="2775585" cy="151765"/>
            </a:xfrm>
            <a:custGeom>
              <a:avLst/>
              <a:gdLst/>
              <a:ahLst/>
              <a:cxnLst/>
              <a:rect l="l" t="t" r="r" b="b"/>
              <a:pathLst>
                <a:path w="2775585" h="151764">
                  <a:moveTo>
                    <a:pt x="0" y="151676"/>
                  </a:moveTo>
                  <a:lnTo>
                    <a:pt x="2775534" y="151676"/>
                  </a:lnTo>
                  <a:lnTo>
                    <a:pt x="2775534" y="0"/>
                  </a:lnTo>
                  <a:lnTo>
                    <a:pt x="0" y="0"/>
                  </a:lnTo>
                  <a:lnTo>
                    <a:pt x="0" y="151676"/>
                  </a:lnTo>
                  <a:close/>
                </a:path>
              </a:pathLst>
            </a:custGeom>
            <a:solidFill>
              <a:srgbClr val="00AEED"/>
            </a:solidFill>
          </p:spPr>
          <p:txBody>
            <a:bodyPr wrap="square" lIns="0" tIns="0" rIns="0" bIns="0" rtlCol="0"/>
            <a:lstStyle/>
            <a:p>
              <a:endParaRPr sz="1350"/>
            </a:p>
          </p:txBody>
        </p:sp>
        <p:sp>
          <p:nvSpPr>
            <p:cNvPr id="17" name="object 5">
              <a:extLst>
                <a:ext uri="{FF2B5EF4-FFF2-40B4-BE49-F238E27FC236}">
                  <a16:creationId xmlns:a16="http://schemas.microsoft.com/office/drawing/2014/main" id="{7D86E488-00EB-0F4D-AC97-828F6FF01060}"/>
                </a:ext>
              </a:extLst>
            </p:cNvPr>
            <p:cNvSpPr/>
            <p:nvPr/>
          </p:nvSpPr>
          <p:spPr>
            <a:xfrm>
              <a:off x="6104902" y="4600321"/>
              <a:ext cx="2775585" cy="151765"/>
            </a:xfrm>
            <a:custGeom>
              <a:avLst/>
              <a:gdLst/>
              <a:ahLst/>
              <a:cxnLst/>
              <a:rect l="l" t="t" r="r" b="b"/>
              <a:pathLst>
                <a:path w="2775584" h="151764">
                  <a:moveTo>
                    <a:pt x="0" y="151676"/>
                  </a:moveTo>
                  <a:lnTo>
                    <a:pt x="2775534" y="151676"/>
                  </a:lnTo>
                  <a:lnTo>
                    <a:pt x="2775534" y="0"/>
                  </a:lnTo>
                  <a:lnTo>
                    <a:pt x="0" y="0"/>
                  </a:lnTo>
                  <a:lnTo>
                    <a:pt x="0" y="151676"/>
                  </a:lnTo>
                  <a:close/>
                </a:path>
              </a:pathLst>
            </a:custGeom>
            <a:solidFill>
              <a:srgbClr val="E6001B"/>
            </a:solidFill>
          </p:spPr>
          <p:txBody>
            <a:bodyPr wrap="square" lIns="0" tIns="0" rIns="0" bIns="0" rtlCol="0"/>
            <a:lstStyle/>
            <a:p>
              <a:endParaRPr sz="1350"/>
            </a:p>
          </p:txBody>
        </p:sp>
        <p:sp>
          <p:nvSpPr>
            <p:cNvPr id="18" name="object 6">
              <a:extLst>
                <a:ext uri="{FF2B5EF4-FFF2-40B4-BE49-F238E27FC236}">
                  <a16:creationId xmlns:a16="http://schemas.microsoft.com/office/drawing/2014/main" id="{DE45DD74-5F50-D347-894A-BAC3B08C9D39}"/>
                </a:ext>
              </a:extLst>
            </p:cNvPr>
            <p:cNvSpPr/>
            <p:nvPr/>
          </p:nvSpPr>
          <p:spPr>
            <a:xfrm>
              <a:off x="8880449" y="4600321"/>
              <a:ext cx="2775585" cy="151765"/>
            </a:xfrm>
            <a:custGeom>
              <a:avLst/>
              <a:gdLst/>
              <a:ahLst/>
              <a:cxnLst/>
              <a:rect l="l" t="t" r="r" b="b"/>
              <a:pathLst>
                <a:path w="2775584" h="151764">
                  <a:moveTo>
                    <a:pt x="0" y="151676"/>
                  </a:moveTo>
                  <a:lnTo>
                    <a:pt x="2775534" y="151676"/>
                  </a:lnTo>
                  <a:lnTo>
                    <a:pt x="2775534" y="0"/>
                  </a:lnTo>
                  <a:lnTo>
                    <a:pt x="0" y="0"/>
                  </a:lnTo>
                  <a:lnTo>
                    <a:pt x="0" y="151676"/>
                  </a:lnTo>
                  <a:close/>
                </a:path>
              </a:pathLst>
            </a:custGeom>
            <a:solidFill>
              <a:srgbClr val="60AF20"/>
            </a:solidFill>
          </p:spPr>
          <p:txBody>
            <a:bodyPr wrap="square" lIns="0" tIns="0" rIns="0" bIns="0" rtlCol="0"/>
            <a:lstStyle/>
            <a:p>
              <a:endParaRPr sz="1350"/>
            </a:p>
          </p:txBody>
        </p:sp>
      </p:grpSp>
      <p:sp>
        <p:nvSpPr>
          <p:cNvPr id="20" name="Title Placeholder 1">
            <a:extLst>
              <a:ext uri="{FF2B5EF4-FFF2-40B4-BE49-F238E27FC236}">
                <a16:creationId xmlns:a16="http://schemas.microsoft.com/office/drawing/2014/main" id="{D8E07B8A-93C8-E442-9514-5EBC37AA108E}"/>
              </a:ext>
            </a:extLst>
          </p:cNvPr>
          <p:cNvSpPr>
            <a:spLocks noGrp="1"/>
          </p:cNvSpPr>
          <p:nvPr>
            <p:ph type="title"/>
          </p:nvPr>
        </p:nvSpPr>
        <p:spPr>
          <a:xfrm>
            <a:off x="698611" y="2772365"/>
            <a:ext cx="7886700" cy="905170"/>
          </a:xfrm>
          <a:prstGeom prst="rect">
            <a:avLst/>
          </a:prstGeom>
        </p:spPr>
        <p:txBody>
          <a:bodyPr vert="horz" lIns="91440" tIns="45720" rIns="91440" bIns="45720" rtlCol="0" anchor="ctr">
            <a:normAutofit/>
          </a:bodyPr>
          <a:lstStyle/>
          <a:p>
            <a:r>
              <a:rPr lang="en-GB" dirty="0"/>
              <a:t>THANK YOU.</a:t>
            </a:r>
            <a:endParaRPr lang="en-US" dirty="0"/>
          </a:p>
        </p:txBody>
      </p:sp>
    </p:spTree>
    <p:extLst>
      <p:ext uri="{BB962C8B-B14F-4D97-AF65-F5344CB8AC3E}">
        <p14:creationId xmlns:p14="http://schemas.microsoft.com/office/powerpoint/2010/main" val="3236063971"/>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Lst>
  <p:txStyles>
    <p:titleStyle>
      <a:lvl1pPr algn="l" defTabSz="685800" rtl="0" eaLnBrk="1" latinLnBrk="0" hangingPunct="1">
        <a:lnSpc>
          <a:spcPct val="90000"/>
        </a:lnSpc>
        <a:spcBef>
          <a:spcPct val="0"/>
        </a:spcBef>
        <a:buNone/>
        <a:defRPr sz="4500" b="1" i="0" kern="1200">
          <a:solidFill>
            <a:srgbClr val="5FAF1E"/>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b="1" i="0" kern="1200">
          <a:solidFill>
            <a:schemeClr val="bg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bg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bg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bg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bg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83">
          <p15:clr>
            <a:srgbClr val="F26B43"/>
          </p15:clr>
        </p15:guide>
        <p15:guide id="2" pos="642">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6"/>
            <a:ext cx="3027759"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8"/>
            <a:ext cx="1141809" cy="2365453"/>
          </a:xfrm>
          <a:prstGeom prst="rect">
            <a:avLst/>
          </a:prstGeom>
        </p:spPr>
      </p:pic>
      <p:sp>
        <p:nvSpPr>
          <p:cNvPr id="16" name="Oval 15"/>
          <p:cNvSpPr/>
          <p:nvPr/>
        </p:nvSpPr>
        <p:spPr>
          <a:xfrm>
            <a:off x="6456759" y="1676400"/>
            <a:ext cx="211455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5999560" y="1"/>
            <a:ext cx="1202540"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6454408" y="6096000"/>
            <a:ext cx="745301" cy="762000"/>
          </a:xfrm>
          <a:prstGeom prst="rect">
            <a:avLst/>
          </a:prstGeom>
        </p:spPr>
      </p:pic>
      <p:sp>
        <p:nvSpPr>
          <p:cNvPr id="14" name="Rectangle 13"/>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584" y="452718"/>
            <a:ext cx="7053542"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484" y="2052919"/>
            <a:ext cx="6709906"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492905" y="1828801"/>
            <a:ext cx="990599" cy="228599"/>
          </a:xfrm>
          <a:prstGeom prst="rect">
            <a:avLst/>
          </a:prstGeom>
        </p:spPr>
        <p:txBody>
          <a:bodyPr vert="horz" lIns="91440" tIns="45720" rIns="91440" bIns="45720" rtlCol="0" anchor="t"/>
          <a:lstStyle>
            <a:lvl1pPr algn="l">
              <a:defRPr sz="825" b="0" i="0">
                <a:solidFill>
                  <a:schemeClr val="tx1">
                    <a:tint val="75000"/>
                    <a:alpha val="60000"/>
                  </a:schemeClr>
                </a:solidFill>
              </a:defRPr>
            </a:lvl1pPr>
          </a:lstStyle>
          <a:p>
            <a:fld id="{928C8FCC-5A40-4048-992A-8C21D820FD17}" type="datetimeFigureOut">
              <a:rPr lang="en-US" smtClean="0"/>
              <a:t>6/7/2022</a:t>
            </a:fld>
            <a:endParaRPr lang="en-US"/>
          </a:p>
        </p:txBody>
      </p:sp>
      <p:sp>
        <p:nvSpPr>
          <p:cNvPr id="5" name="Footer Placeholder 4"/>
          <p:cNvSpPr>
            <a:spLocks noGrp="1"/>
          </p:cNvSpPr>
          <p:nvPr>
            <p:ph type="ftr" sz="quarter" idx="3"/>
          </p:nvPr>
        </p:nvSpPr>
        <p:spPr>
          <a:xfrm rot="5400000">
            <a:off x="6231206" y="3263398"/>
            <a:ext cx="3859795" cy="228601"/>
          </a:xfrm>
          <a:prstGeom prst="rect">
            <a:avLst/>
          </a:prstGeom>
        </p:spPr>
        <p:txBody>
          <a:bodyPr vert="horz" lIns="91440" tIns="45720" rIns="91440" bIns="45720" rtlCol="0" anchor="b"/>
          <a:lstStyle>
            <a:lvl1pPr algn="l">
              <a:defRPr sz="825"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7764406" y="295730"/>
            <a:ext cx="628649" cy="767687"/>
          </a:xfrm>
          <a:prstGeom prst="rect">
            <a:avLst/>
          </a:prstGeom>
        </p:spPr>
        <p:txBody>
          <a:bodyPr vert="horz" lIns="91440" tIns="45720" rIns="91440" bIns="45720" rtlCol="0" anchor="b"/>
          <a:lstStyle>
            <a:lvl1pPr algn="ctr">
              <a:defRPr sz="2100" b="0" i="0">
                <a:solidFill>
                  <a:schemeClr val="tx1">
                    <a:tint val="75000"/>
                  </a:schemeClr>
                </a:solidFill>
              </a:defRPr>
            </a:lvl1pPr>
          </a:lstStyle>
          <a:p>
            <a:fld id="{2D932779-06C7-FF47-B8A0-B855B327ED19}" type="slidenum">
              <a:rPr lang="en-US" smtClean="0"/>
              <a:t>‹#›</a:t>
            </a:fld>
            <a:endParaRPr lang="en-US"/>
          </a:p>
        </p:txBody>
      </p:sp>
    </p:spTree>
    <p:extLst>
      <p:ext uri="{BB962C8B-B14F-4D97-AF65-F5344CB8AC3E}">
        <p14:creationId xmlns:p14="http://schemas.microsoft.com/office/powerpoint/2010/main" val="2405068664"/>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342900" rtl="0" eaLnBrk="1" latinLnBrk="0" hangingPunct="1">
        <a:spcBef>
          <a:spcPct val="0"/>
        </a:spcBef>
        <a:buNone/>
        <a:defRPr sz="315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bg2">
            <a:lumMod val="40000"/>
            <a:lumOff val="60000"/>
          </a:schemeClr>
        </a:buClr>
        <a:buSzPct val="80000"/>
        <a:buFont typeface="Wingdings 3" charset="2"/>
        <a:buChar char=""/>
        <a:defRPr sz="1500" b="0" i="0" kern="1200">
          <a:solidFill>
            <a:schemeClr val="tx1"/>
          </a:solidFill>
          <a:latin typeface="+mj-lt"/>
          <a:ea typeface="+mj-ea"/>
          <a:cs typeface="+mj-cs"/>
        </a:defRPr>
      </a:lvl1pPr>
      <a:lvl2pPr marL="557213" indent="-214313" algn="l" defTabSz="342900" rtl="0" eaLnBrk="1" latinLnBrk="0" hangingPunct="1">
        <a:spcBef>
          <a:spcPts val="750"/>
        </a:spcBef>
        <a:spcAft>
          <a:spcPts val="0"/>
        </a:spcAft>
        <a:buClr>
          <a:schemeClr val="bg2">
            <a:lumMod val="40000"/>
            <a:lumOff val="60000"/>
          </a:schemeClr>
        </a:buClr>
        <a:buSzPct val="80000"/>
        <a:buFont typeface="Wingdings 3" charset="2"/>
        <a:buChar char=""/>
        <a:defRPr sz="1350" b="0" i="0" kern="1200">
          <a:solidFill>
            <a:schemeClr val="tx1"/>
          </a:solidFill>
          <a:latin typeface="+mj-lt"/>
          <a:ea typeface="+mj-ea"/>
          <a:cs typeface="+mj-cs"/>
        </a:defRPr>
      </a:lvl2pPr>
      <a:lvl3pPr marL="8572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3pPr>
      <a:lvl4pPr marL="12001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4pPr>
      <a:lvl5pPr marL="15430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5pPr>
      <a:lvl6pPr marL="187950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6pPr>
      <a:lvl7pPr marL="22288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7pPr>
      <a:lvl8pPr marL="25717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8pPr>
      <a:lvl9pPr marL="29146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9.jpeg"/><Relationship Id="rId1" Type="http://schemas.openxmlformats.org/officeDocument/2006/relationships/slideLayout" Target="../slideLayouts/slideLayout2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jpeg"/><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jpeg"/><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8" Type="http://schemas.openxmlformats.org/officeDocument/2006/relationships/diagramLayout" Target="../diagrams/layout8.xml"/><Relationship Id="rId3" Type="http://schemas.openxmlformats.org/officeDocument/2006/relationships/image" Target="../media/image10.png"/><Relationship Id="rId7" Type="http://schemas.openxmlformats.org/officeDocument/2006/relationships/diagramData" Target="../diagrams/data8.xml"/><Relationship Id="rId2" Type="http://schemas.openxmlformats.org/officeDocument/2006/relationships/image" Target="../media/image9.jpeg"/><Relationship Id="rId1" Type="http://schemas.openxmlformats.org/officeDocument/2006/relationships/slideLayout" Target="../slideLayouts/slideLayout28.xml"/><Relationship Id="rId6" Type="http://schemas.openxmlformats.org/officeDocument/2006/relationships/image" Target="../media/image13.png"/><Relationship Id="rId11" Type="http://schemas.microsoft.com/office/2007/relationships/diagramDrawing" Target="../diagrams/drawing8.xml"/><Relationship Id="rId5" Type="http://schemas.openxmlformats.org/officeDocument/2006/relationships/image" Target="../media/image12.png"/><Relationship Id="rId10" Type="http://schemas.openxmlformats.org/officeDocument/2006/relationships/diagramColors" Target="../diagrams/colors8.xml"/><Relationship Id="rId4" Type="http://schemas.openxmlformats.org/officeDocument/2006/relationships/image" Target="../media/image11.png"/><Relationship Id="rId9" Type="http://schemas.openxmlformats.org/officeDocument/2006/relationships/diagramQuickStyle" Target="../diagrams/quickStyle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jpeg"/><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2.xml"/><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3.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3.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3.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hyperlink" Target="https://www.picserver.org/highway-signs2/h/human-rights.html" TargetMode="External"/><Relationship Id="rId2" Type="http://schemas.openxmlformats.org/officeDocument/2006/relationships/image" Target="../media/image18.jpeg"/><Relationship Id="rId1" Type="http://schemas.openxmlformats.org/officeDocument/2006/relationships/slideLayout" Target="../slideLayouts/slideLayout3.xml"/><Relationship Id="rId4" Type="http://schemas.openxmlformats.org/officeDocument/2006/relationships/hyperlink" Target="https://creativecommons.org/licenses/by-sa/3.0/"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hyperlink" Target="https://freesvg.org/leaky-pipe-frame-a4" TargetMode="External"/><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7.xml"/></Relationships>
</file>

<file path=ppt/slides/_rels/slide6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7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7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9.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95400" y="1524000"/>
            <a:ext cx="6400800" cy="3352800"/>
          </a:xfrm>
        </p:spPr>
        <p:txBody>
          <a:bodyPr>
            <a:normAutofit fontScale="62500" lnSpcReduction="20000"/>
          </a:bodyPr>
          <a:lstStyle/>
          <a:p>
            <a:endParaRPr lang="en-IE" b="1" dirty="0">
              <a:solidFill>
                <a:schemeClr val="tx1"/>
              </a:solidFill>
            </a:endParaRPr>
          </a:p>
          <a:p>
            <a:r>
              <a:rPr lang="en-IE" sz="8600" b="1" dirty="0">
                <a:solidFill>
                  <a:schemeClr val="tx1"/>
                </a:solidFill>
              </a:rPr>
              <a:t>Exploring a Theology of Safeguarding </a:t>
            </a:r>
          </a:p>
          <a:p>
            <a:r>
              <a:rPr lang="en-IE" sz="5200" b="1" dirty="0">
                <a:solidFill>
                  <a:schemeClr val="tx1"/>
                </a:solidFill>
              </a:rPr>
              <a:t>National Child Safeguarding Conference </a:t>
            </a:r>
          </a:p>
          <a:p>
            <a:r>
              <a:rPr lang="en-IE" sz="5200" b="1" dirty="0">
                <a:solidFill>
                  <a:schemeClr val="tx1"/>
                </a:solidFill>
              </a:rPr>
              <a:t>2022</a:t>
            </a:r>
          </a:p>
        </p:txBody>
      </p:sp>
    </p:spTree>
    <p:extLst>
      <p:ext uri="{BB962C8B-B14F-4D97-AF65-F5344CB8AC3E}">
        <p14:creationId xmlns:p14="http://schemas.microsoft.com/office/powerpoint/2010/main" val="2856442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7" name="Rectangle 17">
            <a:extLst>
              <a:ext uri="{FF2B5EF4-FFF2-40B4-BE49-F238E27FC236}">
                <a16:creationId xmlns:a16="http://schemas.microsoft.com/office/drawing/2014/main" id="{052BEFF1-896C-45B1-B02C-96A6A1BC3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57250"/>
            <a:ext cx="9144000" cy="51435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defTabSz="342900"/>
            <a:endParaRPr lang="en-US" sz="1350">
              <a:solidFill>
                <a:prstClr val="white"/>
              </a:solidFill>
              <a:latin typeface="Century Gothic" panose="020B0502020202020204"/>
            </a:endParaRPr>
          </a:p>
        </p:txBody>
      </p:sp>
      <p:sp>
        <p:nvSpPr>
          <p:cNvPr id="38" name="Freeform 36">
            <a:extLst>
              <a:ext uri="{FF2B5EF4-FFF2-40B4-BE49-F238E27FC236}">
                <a16:creationId xmlns:a16="http://schemas.microsoft.com/office/drawing/2014/main" id="{BB237A14-61B1-4C00-A670-5D8D68A866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83478" y="857250"/>
            <a:ext cx="419604" cy="278223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2">
              <a:alpha val="20000"/>
            </a:schemeClr>
          </a:solidFill>
          <a:ln>
            <a:noFill/>
          </a:ln>
        </p:spPr>
        <p:txBody>
          <a:bodyPr rtlCol="0" anchor="ctr"/>
          <a:lstStyle/>
          <a:p>
            <a:pPr algn="ctr" defTabSz="342900"/>
            <a:endParaRPr lang="en-US" sz="1350">
              <a:solidFill>
                <a:prstClr val="black"/>
              </a:solidFill>
              <a:latin typeface="Century Gothic" panose="020B0502020202020204"/>
            </a:endParaRPr>
          </a:p>
        </p:txBody>
      </p:sp>
      <p:sp>
        <p:nvSpPr>
          <p:cNvPr id="39" name="Freeform: Shape 21">
            <a:extLst>
              <a:ext uri="{FF2B5EF4-FFF2-40B4-BE49-F238E27FC236}">
                <a16:creationId xmlns:a16="http://schemas.microsoft.com/office/drawing/2014/main" id="{8598F259-6F54-47A3-8D13-1603D786A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57251"/>
            <a:ext cx="3743183" cy="51435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defTabSz="342900"/>
            <a:endParaRPr lang="en-US" sz="1350">
              <a:solidFill>
                <a:prstClr val="white"/>
              </a:solidFill>
              <a:latin typeface="Century Gothic" panose="020B0502020202020204"/>
            </a:endParaRPr>
          </a:p>
        </p:txBody>
      </p:sp>
      <p:sp>
        <p:nvSpPr>
          <p:cNvPr id="40" name="Rectangle 23">
            <a:extLst>
              <a:ext uri="{FF2B5EF4-FFF2-40B4-BE49-F238E27FC236}">
                <a16:creationId xmlns:a16="http://schemas.microsoft.com/office/drawing/2014/main" id="{0BA768A8-4FED-4ED8-9E46-6BE72188E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85725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C9D596CA-DFBB-6A45-D0BE-D94D8B733D85}"/>
              </a:ext>
            </a:extLst>
          </p:cNvPr>
          <p:cNvSpPr>
            <a:spLocks noGrp="1"/>
          </p:cNvSpPr>
          <p:nvPr>
            <p:ph type="title"/>
          </p:nvPr>
        </p:nvSpPr>
        <p:spPr>
          <a:xfrm>
            <a:off x="489858" y="2091690"/>
            <a:ext cx="2642159" cy="3353116"/>
          </a:xfrm>
        </p:spPr>
        <p:txBody>
          <a:bodyPr>
            <a:normAutofit/>
          </a:bodyPr>
          <a:lstStyle/>
          <a:p>
            <a:pPr algn="r"/>
            <a:r>
              <a:rPr lang="en-US" dirty="0">
                <a:solidFill>
                  <a:srgbClr val="FFFFFF"/>
                </a:solidFill>
              </a:rPr>
              <a:t>Pope Francis to Cardinal Marx</a:t>
            </a:r>
          </a:p>
        </p:txBody>
      </p:sp>
      <p:sp>
        <p:nvSpPr>
          <p:cNvPr id="13" name="Content Placeholder 2">
            <a:extLst>
              <a:ext uri="{FF2B5EF4-FFF2-40B4-BE49-F238E27FC236}">
                <a16:creationId xmlns:a16="http://schemas.microsoft.com/office/drawing/2014/main" id="{3912C66B-9EA6-0F7B-5FDF-390C6F07CDFE}"/>
              </a:ext>
            </a:extLst>
          </p:cNvPr>
          <p:cNvSpPr>
            <a:spLocks noGrp="1"/>
          </p:cNvSpPr>
          <p:nvPr>
            <p:ph idx="1"/>
          </p:nvPr>
        </p:nvSpPr>
        <p:spPr>
          <a:xfrm>
            <a:off x="3903082" y="2091690"/>
            <a:ext cx="4439627" cy="3353116"/>
          </a:xfrm>
        </p:spPr>
        <p:txBody>
          <a:bodyPr>
            <a:normAutofit lnSpcReduction="10000"/>
          </a:bodyPr>
          <a:lstStyle/>
          <a:p>
            <a:pPr>
              <a:lnSpc>
                <a:spcPct val="90000"/>
              </a:lnSpc>
            </a:pPr>
            <a:r>
              <a:rPr lang="en-US" sz="1275"/>
              <a:t>The </a:t>
            </a:r>
            <a:r>
              <a:rPr lang="en-US" sz="1275" b="1"/>
              <a:t>whole Church </a:t>
            </a:r>
            <a:r>
              <a:rPr lang="en-US" sz="1275"/>
              <a:t>is in crisis because of the abuse; furthermore, the Church cannot take a step forward now without accepting this crisis.</a:t>
            </a:r>
          </a:p>
          <a:p>
            <a:pPr>
              <a:lnSpc>
                <a:spcPct val="90000"/>
              </a:lnSpc>
            </a:pPr>
            <a:r>
              <a:rPr lang="en-US" sz="1275"/>
              <a:t>It is true that historical events must be evaluated with the hermeneutics of the time in which they happened. But this does not free us from the task of taking </a:t>
            </a:r>
            <a:r>
              <a:rPr lang="en-US" sz="1275" b="1"/>
              <a:t>responsibility</a:t>
            </a:r>
            <a:r>
              <a:rPr lang="en-US" sz="1275"/>
              <a:t> and accepting these events as the history of the “sin that afflicts us”. That is why I believe that every bishop of the Church must accept this and ask himself: What must I do in the face of this catastrophe?</a:t>
            </a:r>
          </a:p>
          <a:p>
            <a:pPr>
              <a:lnSpc>
                <a:spcPct val="90000"/>
              </a:lnSpc>
            </a:pPr>
            <a:r>
              <a:rPr lang="en-US" sz="1275" b="1"/>
              <a:t>Reform</a:t>
            </a:r>
            <a:r>
              <a:rPr lang="en-US" sz="1275"/>
              <a:t> in the Church has been brought about by men and women who were not afraid to expose themselves to </a:t>
            </a:r>
            <a:r>
              <a:rPr lang="en-US" sz="1275" b="1"/>
              <a:t>crisis</a:t>
            </a:r>
            <a:r>
              <a:rPr lang="en-US" sz="1275"/>
              <a:t> and let the Lord reform them. </a:t>
            </a:r>
          </a:p>
          <a:p>
            <a:pPr>
              <a:lnSpc>
                <a:spcPct val="90000"/>
              </a:lnSpc>
            </a:pPr>
            <a:r>
              <a:rPr lang="en-US" sz="1275"/>
              <a:t>..to weep, and stammer as best we can: “Depart from me, for I am a sinner”, a </a:t>
            </a:r>
            <a:r>
              <a:rPr lang="en-US" sz="1275" b="1"/>
              <a:t>legacy</a:t>
            </a:r>
            <a:r>
              <a:rPr lang="en-US" sz="1275"/>
              <a:t> left by the first Pope to the popes and bishops of the Church.</a:t>
            </a:r>
          </a:p>
        </p:txBody>
      </p:sp>
    </p:spTree>
    <p:extLst>
      <p:ext uri="{BB962C8B-B14F-4D97-AF65-F5344CB8AC3E}">
        <p14:creationId xmlns:p14="http://schemas.microsoft.com/office/powerpoint/2010/main" val="1922314459"/>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E78424C-6FD0-41F8-9CAA-5DC19C4235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1"/>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defTabSz="342900"/>
            <a:endParaRPr lang="en-US" sz="1350">
              <a:solidFill>
                <a:prstClr val="white"/>
              </a:solidFill>
              <a:latin typeface="Century Gothic" panose="020B0502020202020204"/>
            </a:endParaRPr>
          </a:p>
        </p:txBody>
      </p:sp>
      <p:sp>
        <p:nvSpPr>
          <p:cNvPr id="6" name="Title 5">
            <a:extLst>
              <a:ext uri="{FF2B5EF4-FFF2-40B4-BE49-F238E27FC236}">
                <a16:creationId xmlns:a16="http://schemas.microsoft.com/office/drawing/2014/main" id="{FF2CC598-43CE-982E-90A0-7B55FE288362}"/>
              </a:ext>
            </a:extLst>
          </p:cNvPr>
          <p:cNvSpPr>
            <a:spLocks noGrp="1"/>
          </p:cNvSpPr>
          <p:nvPr>
            <p:ph type="title"/>
          </p:nvPr>
        </p:nvSpPr>
        <p:spPr>
          <a:xfrm>
            <a:off x="482891" y="1943100"/>
            <a:ext cx="2331470" cy="3429000"/>
          </a:xfrm>
        </p:spPr>
        <p:txBody>
          <a:bodyPr anchor="ctr">
            <a:normAutofit/>
          </a:bodyPr>
          <a:lstStyle/>
          <a:p>
            <a:r>
              <a:rPr lang="en-US" sz="2400" dirty="0" err="1">
                <a:solidFill>
                  <a:srgbClr val="F2F2F2"/>
                </a:solidFill>
              </a:rPr>
              <a:t>Praedicate</a:t>
            </a:r>
            <a:r>
              <a:rPr lang="en-US" sz="2400" dirty="0">
                <a:solidFill>
                  <a:srgbClr val="F2F2F2"/>
                </a:solidFill>
              </a:rPr>
              <a:t> Evangelium</a:t>
            </a:r>
          </a:p>
        </p:txBody>
      </p:sp>
      <p:sp>
        <p:nvSpPr>
          <p:cNvPr id="15" name="Freeform: Shape 14">
            <a:extLst>
              <a:ext uri="{FF2B5EF4-FFF2-40B4-BE49-F238E27FC236}">
                <a16:creationId xmlns:a16="http://schemas.microsoft.com/office/drawing/2014/main" id="{DD136760-57DC-4301-8BEA-B71AD2D139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20982" y="857250"/>
            <a:ext cx="6023018" cy="5143500"/>
          </a:xfrm>
          <a:custGeom>
            <a:avLst/>
            <a:gdLst>
              <a:gd name="connsiteX0" fmla="*/ 1176 w 8030690"/>
              <a:gd name="connsiteY0" fmla="*/ 0 h 6858000"/>
              <a:gd name="connsiteX1" fmla="*/ 1344715 w 8030690"/>
              <a:gd name="connsiteY1" fmla="*/ 0 h 6858000"/>
              <a:gd name="connsiteX2" fmla="*/ 1344715 w 8030690"/>
              <a:gd name="connsiteY2" fmla="*/ 0 h 6858000"/>
              <a:gd name="connsiteX3" fmla="*/ 8030690 w 8030690"/>
              <a:gd name="connsiteY3" fmla="*/ 0 h 6858000"/>
              <a:gd name="connsiteX4" fmla="*/ 8030690 w 8030690"/>
              <a:gd name="connsiteY4" fmla="*/ 6858000 h 6858000"/>
              <a:gd name="connsiteX5" fmla="*/ 477746 w 8030690"/>
              <a:gd name="connsiteY5" fmla="*/ 6858000 h 6858000"/>
              <a:gd name="connsiteX6" fmla="*/ 477746 w 8030690"/>
              <a:gd name="connsiteY6" fmla="*/ 6858000 h 6858000"/>
              <a:gd name="connsiteX7" fmla="*/ 0 w 8030690"/>
              <a:gd name="connsiteY7" fmla="*/ 6858000 h 6858000"/>
              <a:gd name="connsiteX8" fmla="*/ 5883 w 8030690"/>
              <a:gd name="connsiteY8" fmla="*/ 6817538 h 6858000"/>
              <a:gd name="connsiteX9" fmla="*/ 23196 w 8030690"/>
              <a:gd name="connsiteY9" fmla="*/ 6698894 h 6858000"/>
              <a:gd name="connsiteX10" fmla="*/ 35298 w 8030690"/>
              <a:gd name="connsiteY10" fmla="*/ 6612483 h 6858000"/>
              <a:gd name="connsiteX11" fmla="*/ 48073 w 8030690"/>
              <a:gd name="connsiteY11" fmla="*/ 6509613 h 6858000"/>
              <a:gd name="connsiteX12" fmla="*/ 63369 w 8030690"/>
              <a:gd name="connsiteY12" fmla="*/ 6387541 h 6858000"/>
              <a:gd name="connsiteX13" fmla="*/ 79506 w 8030690"/>
              <a:gd name="connsiteY13" fmla="*/ 6252438 h 6858000"/>
              <a:gd name="connsiteX14" fmla="*/ 96483 w 8030690"/>
              <a:gd name="connsiteY14" fmla="*/ 6100191 h 6858000"/>
              <a:gd name="connsiteX15" fmla="*/ 114468 w 8030690"/>
              <a:gd name="connsiteY15" fmla="*/ 5934227 h 6858000"/>
              <a:gd name="connsiteX16" fmla="*/ 132454 w 8030690"/>
              <a:gd name="connsiteY16" fmla="*/ 5753862 h 6858000"/>
              <a:gd name="connsiteX17" fmla="*/ 150775 w 8030690"/>
              <a:gd name="connsiteY17" fmla="*/ 5561838 h 6858000"/>
              <a:gd name="connsiteX18" fmla="*/ 167752 w 8030690"/>
              <a:gd name="connsiteY18" fmla="*/ 5354726 h 6858000"/>
              <a:gd name="connsiteX19" fmla="*/ 184057 w 8030690"/>
              <a:gd name="connsiteY19" fmla="*/ 5138013 h 6858000"/>
              <a:gd name="connsiteX20" fmla="*/ 198849 w 8030690"/>
              <a:gd name="connsiteY20" fmla="*/ 4908956 h 6858000"/>
              <a:gd name="connsiteX21" fmla="*/ 212968 w 8030690"/>
              <a:gd name="connsiteY21" fmla="*/ 4670298 h 6858000"/>
              <a:gd name="connsiteX22" fmla="*/ 226248 w 8030690"/>
              <a:gd name="connsiteY22" fmla="*/ 4421352 h 6858000"/>
              <a:gd name="connsiteX23" fmla="*/ 230954 w 8030690"/>
              <a:gd name="connsiteY23" fmla="*/ 4293793 h 6858000"/>
              <a:gd name="connsiteX24" fmla="*/ 236165 w 8030690"/>
              <a:gd name="connsiteY24" fmla="*/ 4163491 h 6858000"/>
              <a:gd name="connsiteX25" fmla="*/ 241039 w 8030690"/>
              <a:gd name="connsiteY25" fmla="*/ 4031132 h 6858000"/>
              <a:gd name="connsiteX26" fmla="*/ 244233 w 8030690"/>
              <a:gd name="connsiteY26" fmla="*/ 3898087 h 6858000"/>
              <a:gd name="connsiteX27" fmla="*/ 247091 w 8030690"/>
              <a:gd name="connsiteY27" fmla="*/ 3762298 h 6858000"/>
              <a:gd name="connsiteX28" fmla="*/ 250116 w 8030690"/>
              <a:gd name="connsiteY28" fmla="*/ 3625138 h 6858000"/>
              <a:gd name="connsiteX29" fmla="*/ 252133 w 8030690"/>
              <a:gd name="connsiteY29" fmla="*/ 3485235 h 6858000"/>
              <a:gd name="connsiteX30" fmla="*/ 252133 w 8030690"/>
              <a:gd name="connsiteY30" fmla="*/ 3343960 h 6858000"/>
              <a:gd name="connsiteX31" fmla="*/ 253142 w 8030690"/>
              <a:gd name="connsiteY31" fmla="*/ 3201314 h 6858000"/>
              <a:gd name="connsiteX32" fmla="*/ 252133 w 8030690"/>
              <a:gd name="connsiteY32" fmla="*/ 3057296 h 6858000"/>
              <a:gd name="connsiteX33" fmla="*/ 250116 w 8030690"/>
              <a:gd name="connsiteY33" fmla="*/ 2911221 h 6858000"/>
              <a:gd name="connsiteX34" fmla="*/ 248267 w 8030690"/>
              <a:gd name="connsiteY34" fmla="*/ 2765145 h 6858000"/>
              <a:gd name="connsiteX35" fmla="*/ 244233 w 8030690"/>
              <a:gd name="connsiteY35" fmla="*/ 2617013 h 6858000"/>
              <a:gd name="connsiteX36" fmla="*/ 240031 w 8030690"/>
              <a:gd name="connsiteY36" fmla="*/ 2467508 h 6858000"/>
              <a:gd name="connsiteX37" fmla="*/ 235156 w 8030690"/>
              <a:gd name="connsiteY37" fmla="*/ 2318004 h 6858000"/>
              <a:gd name="connsiteX38" fmla="*/ 228265 w 8030690"/>
              <a:gd name="connsiteY38" fmla="*/ 2167128 h 6858000"/>
              <a:gd name="connsiteX39" fmla="*/ 220028 w 8030690"/>
              <a:gd name="connsiteY39" fmla="*/ 2014880 h 6858000"/>
              <a:gd name="connsiteX40" fmla="*/ 212128 w 8030690"/>
              <a:gd name="connsiteY40" fmla="*/ 1861947 h 6858000"/>
              <a:gd name="connsiteX41" fmla="*/ 202043 w 8030690"/>
              <a:gd name="connsiteY41" fmla="*/ 1709013 h 6858000"/>
              <a:gd name="connsiteX42" fmla="*/ 189940 w 8030690"/>
              <a:gd name="connsiteY42" fmla="*/ 1554023 h 6858000"/>
              <a:gd name="connsiteX43" fmla="*/ 177838 w 8030690"/>
              <a:gd name="connsiteY43" fmla="*/ 1401089 h 6858000"/>
              <a:gd name="connsiteX44" fmla="*/ 163886 w 8030690"/>
              <a:gd name="connsiteY44" fmla="*/ 1245413 h 6858000"/>
              <a:gd name="connsiteX45" fmla="*/ 148590 w 8030690"/>
              <a:gd name="connsiteY45" fmla="*/ 1089050 h 6858000"/>
              <a:gd name="connsiteX46" fmla="*/ 132454 w 8030690"/>
              <a:gd name="connsiteY46" fmla="*/ 934745 h 6858000"/>
              <a:gd name="connsiteX47" fmla="*/ 113628 w 8030690"/>
              <a:gd name="connsiteY47" fmla="*/ 778383 h 6858000"/>
              <a:gd name="connsiteX48" fmla="*/ 93457 w 8030690"/>
              <a:gd name="connsiteY48" fmla="*/ 622706 h 6858000"/>
              <a:gd name="connsiteX49" fmla="*/ 73454 w 8030690"/>
              <a:gd name="connsiteY49" fmla="*/ 466344 h 6858000"/>
              <a:gd name="connsiteX50" fmla="*/ 50090 w 8030690"/>
              <a:gd name="connsiteY50" fmla="*/ 310667 h 6858000"/>
              <a:gd name="connsiteX51" fmla="*/ 26222 w 8030690"/>
              <a:gd name="connsiteY51" fmla="*/ 1556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030690" h="6858000">
                <a:moveTo>
                  <a:pt x="1176" y="0"/>
                </a:moveTo>
                <a:lnTo>
                  <a:pt x="1344715" y="0"/>
                </a:lnTo>
                <a:lnTo>
                  <a:pt x="1344715" y="0"/>
                </a:lnTo>
                <a:lnTo>
                  <a:pt x="8030690" y="0"/>
                </a:lnTo>
                <a:lnTo>
                  <a:pt x="8030690" y="6858000"/>
                </a:lnTo>
                <a:lnTo>
                  <a:pt x="477746" y="6858000"/>
                </a:lnTo>
                <a:lnTo>
                  <a:pt x="477746" y="6858000"/>
                </a:lnTo>
                <a:lnTo>
                  <a:pt x="0" y="6858000"/>
                </a:lnTo>
                <a:lnTo>
                  <a:pt x="5883" y="6817538"/>
                </a:lnTo>
                <a:lnTo>
                  <a:pt x="23196" y="6698894"/>
                </a:lnTo>
                <a:lnTo>
                  <a:pt x="35298" y="6612483"/>
                </a:lnTo>
                <a:lnTo>
                  <a:pt x="48073" y="6509613"/>
                </a:lnTo>
                <a:lnTo>
                  <a:pt x="63369" y="6387541"/>
                </a:lnTo>
                <a:lnTo>
                  <a:pt x="79506" y="6252438"/>
                </a:lnTo>
                <a:lnTo>
                  <a:pt x="96483" y="6100191"/>
                </a:lnTo>
                <a:lnTo>
                  <a:pt x="114468" y="5934227"/>
                </a:lnTo>
                <a:lnTo>
                  <a:pt x="132454" y="5753862"/>
                </a:lnTo>
                <a:lnTo>
                  <a:pt x="150775" y="5561838"/>
                </a:lnTo>
                <a:lnTo>
                  <a:pt x="167752" y="5354726"/>
                </a:lnTo>
                <a:lnTo>
                  <a:pt x="184057" y="5138013"/>
                </a:lnTo>
                <a:lnTo>
                  <a:pt x="198849" y="4908956"/>
                </a:lnTo>
                <a:lnTo>
                  <a:pt x="212968" y="4670298"/>
                </a:lnTo>
                <a:lnTo>
                  <a:pt x="226248" y="4421352"/>
                </a:lnTo>
                <a:lnTo>
                  <a:pt x="230954" y="4293793"/>
                </a:lnTo>
                <a:lnTo>
                  <a:pt x="236165" y="4163491"/>
                </a:lnTo>
                <a:lnTo>
                  <a:pt x="241039" y="4031132"/>
                </a:lnTo>
                <a:lnTo>
                  <a:pt x="244233" y="3898087"/>
                </a:lnTo>
                <a:lnTo>
                  <a:pt x="247091" y="3762298"/>
                </a:lnTo>
                <a:lnTo>
                  <a:pt x="250116" y="3625138"/>
                </a:lnTo>
                <a:lnTo>
                  <a:pt x="252133" y="3485235"/>
                </a:lnTo>
                <a:lnTo>
                  <a:pt x="252133" y="3343960"/>
                </a:lnTo>
                <a:lnTo>
                  <a:pt x="253142" y="3201314"/>
                </a:lnTo>
                <a:lnTo>
                  <a:pt x="252133" y="3057296"/>
                </a:lnTo>
                <a:lnTo>
                  <a:pt x="250116" y="2911221"/>
                </a:lnTo>
                <a:lnTo>
                  <a:pt x="248267" y="2765145"/>
                </a:lnTo>
                <a:lnTo>
                  <a:pt x="244233" y="2617013"/>
                </a:lnTo>
                <a:lnTo>
                  <a:pt x="240031" y="2467508"/>
                </a:lnTo>
                <a:lnTo>
                  <a:pt x="235156" y="2318004"/>
                </a:lnTo>
                <a:lnTo>
                  <a:pt x="228265" y="2167128"/>
                </a:lnTo>
                <a:lnTo>
                  <a:pt x="220028" y="2014880"/>
                </a:lnTo>
                <a:lnTo>
                  <a:pt x="212128" y="1861947"/>
                </a:lnTo>
                <a:lnTo>
                  <a:pt x="202043" y="1709013"/>
                </a:lnTo>
                <a:lnTo>
                  <a:pt x="189940" y="1554023"/>
                </a:lnTo>
                <a:lnTo>
                  <a:pt x="177838" y="1401089"/>
                </a:lnTo>
                <a:lnTo>
                  <a:pt x="163886" y="1245413"/>
                </a:lnTo>
                <a:lnTo>
                  <a:pt x="148590" y="1089050"/>
                </a:lnTo>
                <a:lnTo>
                  <a:pt x="132454" y="934745"/>
                </a:lnTo>
                <a:lnTo>
                  <a:pt x="113628" y="778383"/>
                </a:lnTo>
                <a:lnTo>
                  <a:pt x="93457" y="622706"/>
                </a:lnTo>
                <a:lnTo>
                  <a:pt x="73454" y="466344"/>
                </a:lnTo>
                <a:lnTo>
                  <a:pt x="50090" y="310667"/>
                </a:lnTo>
                <a:lnTo>
                  <a:pt x="26222" y="15567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900"/>
            <a:endParaRPr lang="en-US" sz="1350">
              <a:solidFill>
                <a:prstClr val="white"/>
              </a:solidFill>
              <a:latin typeface="Century Gothic" panose="020B0502020202020204"/>
            </a:endParaRPr>
          </a:p>
        </p:txBody>
      </p:sp>
      <p:sp>
        <p:nvSpPr>
          <p:cNvPr id="17" name="Freeform 11">
            <a:extLst>
              <a:ext uri="{FF2B5EF4-FFF2-40B4-BE49-F238E27FC236}">
                <a16:creationId xmlns:a16="http://schemas.microsoft.com/office/drawing/2014/main" id="{BDC58DEA-1307-4F44-AD47-E613D8B76A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61083" y="857249"/>
            <a:ext cx="419604" cy="278223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defTabSz="342900"/>
            <a:endParaRPr lang="en-US" sz="1350">
              <a:solidFill>
                <a:prstClr val="black"/>
              </a:solidFill>
              <a:latin typeface="Century Gothic" panose="020B0502020202020204"/>
            </a:endParaRPr>
          </a:p>
        </p:txBody>
      </p:sp>
      <p:sp>
        <p:nvSpPr>
          <p:cNvPr id="19" name="Rectangle 18">
            <a:extLst>
              <a:ext uri="{FF2B5EF4-FFF2-40B4-BE49-F238E27FC236}">
                <a16:creationId xmlns:a16="http://schemas.microsoft.com/office/drawing/2014/main" id="{C99B912D-1E4B-42AF-A2BE-CFEFEC916E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85725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8" name="Content Placeholder 2">
            <a:extLst>
              <a:ext uri="{FF2B5EF4-FFF2-40B4-BE49-F238E27FC236}">
                <a16:creationId xmlns:a16="http://schemas.microsoft.com/office/drawing/2014/main" id="{81B90FC8-FD7A-333C-8DE8-9E6A34E459F4}"/>
              </a:ext>
            </a:extLst>
          </p:cNvPr>
          <p:cNvGraphicFramePr>
            <a:graphicFrameLocks noGrp="1"/>
          </p:cNvGraphicFramePr>
          <p:nvPr>
            <p:ph idx="1"/>
          </p:nvPr>
        </p:nvGraphicFramePr>
        <p:xfrm>
          <a:off x="3687309" y="1348570"/>
          <a:ext cx="4970917" cy="4309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87958530"/>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 name="Rectangle 2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entury Gothic" panose="020B0502020202020204"/>
            </a:endParaRPr>
          </a:p>
        </p:txBody>
      </p:sp>
      <p:sp>
        <p:nvSpPr>
          <p:cNvPr id="47" name="Rectangle 3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85725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8"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952423"/>
            <a:ext cx="2604045" cy="619449"/>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defTabSz="685800">
              <a:defRPr/>
            </a:pPr>
            <a:endParaRPr lang="en-US" sz="1350">
              <a:solidFill>
                <a:prstClr val="black"/>
              </a:solidFill>
              <a:latin typeface="Century Gothic" panose="020B0502020202020204"/>
            </a:endParaRPr>
          </a:p>
        </p:txBody>
      </p:sp>
      <p:sp useBgFill="1">
        <p:nvSpPr>
          <p:cNvPr id="49" name="Freeform: Shape 3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2178801"/>
            <a:ext cx="9144313" cy="3821950"/>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C9D596CA-DFBB-6A45-D0BE-D94D8B733D85}"/>
              </a:ext>
            </a:extLst>
          </p:cNvPr>
          <p:cNvSpPr>
            <a:spLocks noGrp="1"/>
          </p:cNvSpPr>
          <p:nvPr>
            <p:ph type="title"/>
          </p:nvPr>
        </p:nvSpPr>
        <p:spPr>
          <a:xfrm>
            <a:off x="827484" y="1196789"/>
            <a:ext cx="6777731" cy="982012"/>
          </a:xfrm>
        </p:spPr>
        <p:txBody>
          <a:bodyPr anchor="ctr">
            <a:normAutofit/>
          </a:bodyPr>
          <a:lstStyle/>
          <a:p>
            <a:r>
              <a:rPr lang="en-US" sz="2700" dirty="0">
                <a:solidFill>
                  <a:srgbClr val="FFFFFF"/>
                </a:solidFill>
              </a:rPr>
              <a:t>Preparatory Document Synod 2023 n. 6</a:t>
            </a:r>
          </a:p>
        </p:txBody>
      </p:sp>
      <p:sp>
        <p:nvSpPr>
          <p:cNvPr id="13" name="Content Placeholder 2">
            <a:extLst>
              <a:ext uri="{FF2B5EF4-FFF2-40B4-BE49-F238E27FC236}">
                <a16:creationId xmlns:a16="http://schemas.microsoft.com/office/drawing/2014/main" id="{3912C66B-9EA6-0F7B-5FDF-390C6F07CDFE}"/>
              </a:ext>
            </a:extLst>
          </p:cNvPr>
          <p:cNvSpPr>
            <a:spLocks noGrp="1"/>
          </p:cNvSpPr>
          <p:nvPr>
            <p:ph idx="1"/>
          </p:nvPr>
        </p:nvSpPr>
        <p:spPr>
          <a:xfrm>
            <a:off x="378726" y="2809673"/>
            <a:ext cx="8465024" cy="2733877"/>
          </a:xfrm>
        </p:spPr>
        <p:txBody>
          <a:bodyPr>
            <a:noAutofit/>
          </a:bodyPr>
          <a:lstStyle/>
          <a:p>
            <a:pPr>
              <a:lnSpc>
                <a:spcPct val="90000"/>
              </a:lnSpc>
            </a:pPr>
            <a:r>
              <a:rPr lang="en-US" dirty="0"/>
              <a:t>However, we cannot hide from the fact that the Church herself must face the lack of faith and the corruption even within herself. In particular, we cannot forget the suffering experienced by minors and vulnerable people due to sexual abuse, the abuse of power and the abuse of conscience perpetrated by a significant number of clerics and consecrated persons.</a:t>
            </a:r>
          </a:p>
          <a:p>
            <a:pPr>
              <a:lnSpc>
                <a:spcPct val="90000"/>
              </a:lnSpc>
            </a:pPr>
            <a:r>
              <a:rPr lang="en-US" dirty="0"/>
              <a:t>For too long the cry of the victims has been a cry that the Church has not been able to hear sufficiently. These are deep wounds that are difficult to heal, for which forgiveness can never be asked for enough and which constitute obstacles, sometimes imposing ones, to advancing in the direction of “journeying together.” The whole Church is called to deal with the weight of a culture imbued with clericalism that she inherits from her history, and with those</a:t>
            </a:r>
            <a:r>
              <a:rPr lang="en-US" b="1" dirty="0"/>
              <a:t> </a:t>
            </a:r>
            <a:r>
              <a:rPr lang="en-US" dirty="0"/>
              <a:t>forms of exercising authority on which the different types of abuse (power, economic, conscience, sexual) are grafted. </a:t>
            </a:r>
          </a:p>
          <a:p>
            <a:pPr>
              <a:lnSpc>
                <a:spcPct val="90000"/>
              </a:lnSpc>
            </a:pPr>
            <a:endParaRPr lang="en-US" dirty="0"/>
          </a:p>
        </p:txBody>
      </p:sp>
    </p:spTree>
    <p:extLst>
      <p:ext uri="{BB962C8B-B14F-4D97-AF65-F5344CB8AC3E}">
        <p14:creationId xmlns:p14="http://schemas.microsoft.com/office/powerpoint/2010/main" val="3948020920"/>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5" name="Rectangle 7">
            <a:extLst>
              <a:ext uri="{FF2B5EF4-FFF2-40B4-BE49-F238E27FC236}">
                <a16:creationId xmlns:a16="http://schemas.microsoft.com/office/drawing/2014/main" id="{DE27238C-8EAF-4098-86E6-7723B7DAE6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57250"/>
            <a:ext cx="9144000" cy="5143500"/>
          </a:xfrm>
          <a:prstGeom prst="rect">
            <a:avLst/>
          </a:prstGeom>
          <a:solidFill>
            <a:schemeClr val="tx2"/>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defTabSz="342900"/>
            <a:endParaRPr lang="en-US" sz="1350">
              <a:solidFill>
                <a:prstClr val="white"/>
              </a:solidFill>
              <a:latin typeface="Century Gothic" panose="020B0502020202020204"/>
            </a:endParaRPr>
          </a:p>
        </p:txBody>
      </p:sp>
      <p:sp>
        <p:nvSpPr>
          <p:cNvPr id="26" name="Freeform 36">
            <a:extLst>
              <a:ext uri="{FF2B5EF4-FFF2-40B4-BE49-F238E27FC236}">
                <a16:creationId xmlns:a16="http://schemas.microsoft.com/office/drawing/2014/main" id="{992F97B1-1891-4FCC-9E5F-BA97EDB48F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013258" y="857250"/>
            <a:ext cx="419604" cy="278223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2">
              <a:lumMod val="60000"/>
              <a:lumOff val="40000"/>
              <a:alpha val="20000"/>
            </a:schemeClr>
          </a:solidFill>
          <a:ln>
            <a:noFill/>
          </a:ln>
        </p:spPr>
        <p:txBody>
          <a:bodyPr rtlCol="0" anchor="ctr"/>
          <a:lstStyle/>
          <a:p>
            <a:pPr algn="ctr" defTabSz="342900"/>
            <a:endParaRPr lang="en-US" sz="1350">
              <a:solidFill>
                <a:prstClr val="white"/>
              </a:solidFill>
              <a:latin typeface="Century Gothic" panose="020B0502020202020204"/>
            </a:endParaRPr>
          </a:p>
        </p:txBody>
      </p:sp>
      <p:sp useBgFill="1">
        <p:nvSpPr>
          <p:cNvPr id="27" name="Freeform: Shape 11">
            <a:extLst>
              <a:ext uri="{FF2B5EF4-FFF2-40B4-BE49-F238E27FC236}">
                <a16:creationId xmlns:a16="http://schemas.microsoft.com/office/drawing/2014/main" id="{78C6C821-FEE1-4EB6-9590-C021440C77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857250"/>
            <a:ext cx="7275344" cy="5143501"/>
          </a:xfrm>
          <a:custGeom>
            <a:avLst/>
            <a:gdLst>
              <a:gd name="connsiteX0" fmla="*/ 0 w 9700459"/>
              <a:gd name="connsiteY0" fmla="*/ 0 h 6858001"/>
              <a:gd name="connsiteX1" fmla="*/ 1323975 w 9700459"/>
              <a:gd name="connsiteY1" fmla="*/ 0 h 6858001"/>
              <a:gd name="connsiteX2" fmla="*/ 1517015 w 9700459"/>
              <a:gd name="connsiteY2" fmla="*/ 0 h 6858001"/>
              <a:gd name="connsiteX3" fmla="*/ 3241265 w 9700459"/>
              <a:gd name="connsiteY3" fmla="*/ 0 h 6858001"/>
              <a:gd name="connsiteX4" fmla="*/ 3241265 w 9700459"/>
              <a:gd name="connsiteY4" fmla="*/ 1 h 6858001"/>
              <a:gd name="connsiteX5" fmla="*/ 8355744 w 9700459"/>
              <a:gd name="connsiteY5" fmla="*/ 1 h 6858001"/>
              <a:gd name="connsiteX6" fmla="*/ 8355744 w 9700459"/>
              <a:gd name="connsiteY6" fmla="*/ 0 h 6858001"/>
              <a:gd name="connsiteX7" fmla="*/ 9699282 w 9700459"/>
              <a:gd name="connsiteY7" fmla="*/ 0 h 6858001"/>
              <a:gd name="connsiteX8" fmla="*/ 9674237 w 9700459"/>
              <a:gd name="connsiteY8" fmla="*/ 155677 h 6858001"/>
              <a:gd name="connsiteX9" fmla="*/ 9650368 w 9700459"/>
              <a:gd name="connsiteY9" fmla="*/ 310668 h 6858001"/>
              <a:gd name="connsiteX10" fmla="*/ 9627004 w 9700459"/>
              <a:gd name="connsiteY10" fmla="*/ 466344 h 6858001"/>
              <a:gd name="connsiteX11" fmla="*/ 9607001 w 9700459"/>
              <a:gd name="connsiteY11" fmla="*/ 622707 h 6858001"/>
              <a:gd name="connsiteX12" fmla="*/ 9586830 w 9700459"/>
              <a:gd name="connsiteY12" fmla="*/ 778383 h 6858001"/>
              <a:gd name="connsiteX13" fmla="*/ 9568004 w 9700459"/>
              <a:gd name="connsiteY13" fmla="*/ 934746 h 6858001"/>
              <a:gd name="connsiteX14" fmla="*/ 9551868 w 9700459"/>
              <a:gd name="connsiteY14" fmla="*/ 1089051 h 6858001"/>
              <a:gd name="connsiteX15" fmla="*/ 9536572 w 9700459"/>
              <a:gd name="connsiteY15" fmla="*/ 1245413 h 6858001"/>
              <a:gd name="connsiteX16" fmla="*/ 9522620 w 9700459"/>
              <a:gd name="connsiteY16" fmla="*/ 1401090 h 6858001"/>
              <a:gd name="connsiteX17" fmla="*/ 9510518 w 9700459"/>
              <a:gd name="connsiteY17" fmla="*/ 1554023 h 6858001"/>
              <a:gd name="connsiteX18" fmla="*/ 9498415 w 9700459"/>
              <a:gd name="connsiteY18" fmla="*/ 1709014 h 6858001"/>
              <a:gd name="connsiteX19" fmla="*/ 9488330 w 9700459"/>
              <a:gd name="connsiteY19" fmla="*/ 1861947 h 6858001"/>
              <a:gd name="connsiteX20" fmla="*/ 9480430 w 9700459"/>
              <a:gd name="connsiteY20" fmla="*/ 2014881 h 6858001"/>
              <a:gd name="connsiteX21" fmla="*/ 9472193 w 9700459"/>
              <a:gd name="connsiteY21" fmla="*/ 2167128 h 6858001"/>
              <a:gd name="connsiteX22" fmla="*/ 9465302 w 9700459"/>
              <a:gd name="connsiteY22" fmla="*/ 2318004 h 6858001"/>
              <a:gd name="connsiteX23" fmla="*/ 9460427 w 9700459"/>
              <a:gd name="connsiteY23" fmla="*/ 2467509 h 6858001"/>
              <a:gd name="connsiteX24" fmla="*/ 9456225 w 9700459"/>
              <a:gd name="connsiteY24" fmla="*/ 2617013 h 6858001"/>
              <a:gd name="connsiteX25" fmla="*/ 9452191 w 9700459"/>
              <a:gd name="connsiteY25" fmla="*/ 2765146 h 6858001"/>
              <a:gd name="connsiteX26" fmla="*/ 9450342 w 9700459"/>
              <a:gd name="connsiteY26" fmla="*/ 2911221 h 6858001"/>
              <a:gd name="connsiteX27" fmla="*/ 9448325 w 9700459"/>
              <a:gd name="connsiteY27" fmla="*/ 3057297 h 6858001"/>
              <a:gd name="connsiteX28" fmla="*/ 9447316 w 9700459"/>
              <a:gd name="connsiteY28" fmla="*/ 3201315 h 6858001"/>
              <a:gd name="connsiteX29" fmla="*/ 9448325 w 9700459"/>
              <a:gd name="connsiteY29" fmla="*/ 3343961 h 6858001"/>
              <a:gd name="connsiteX30" fmla="*/ 9448325 w 9700459"/>
              <a:gd name="connsiteY30" fmla="*/ 3485236 h 6858001"/>
              <a:gd name="connsiteX31" fmla="*/ 9450342 w 9700459"/>
              <a:gd name="connsiteY31" fmla="*/ 3625139 h 6858001"/>
              <a:gd name="connsiteX32" fmla="*/ 9453367 w 9700459"/>
              <a:gd name="connsiteY32" fmla="*/ 3762299 h 6858001"/>
              <a:gd name="connsiteX33" fmla="*/ 9456225 w 9700459"/>
              <a:gd name="connsiteY33" fmla="*/ 3898087 h 6858001"/>
              <a:gd name="connsiteX34" fmla="*/ 9459419 w 9700459"/>
              <a:gd name="connsiteY34" fmla="*/ 4031133 h 6858001"/>
              <a:gd name="connsiteX35" fmla="*/ 9464293 w 9700459"/>
              <a:gd name="connsiteY35" fmla="*/ 4163492 h 6858001"/>
              <a:gd name="connsiteX36" fmla="*/ 9469504 w 9700459"/>
              <a:gd name="connsiteY36" fmla="*/ 4293793 h 6858001"/>
              <a:gd name="connsiteX37" fmla="*/ 9474210 w 9700459"/>
              <a:gd name="connsiteY37" fmla="*/ 4421352 h 6858001"/>
              <a:gd name="connsiteX38" fmla="*/ 9487490 w 9700459"/>
              <a:gd name="connsiteY38" fmla="*/ 4670298 h 6858001"/>
              <a:gd name="connsiteX39" fmla="*/ 9501609 w 9700459"/>
              <a:gd name="connsiteY39" fmla="*/ 4908956 h 6858001"/>
              <a:gd name="connsiteX40" fmla="*/ 9516401 w 9700459"/>
              <a:gd name="connsiteY40" fmla="*/ 5138013 h 6858001"/>
              <a:gd name="connsiteX41" fmla="*/ 9532706 w 9700459"/>
              <a:gd name="connsiteY41" fmla="*/ 5354726 h 6858001"/>
              <a:gd name="connsiteX42" fmla="*/ 9549683 w 9700459"/>
              <a:gd name="connsiteY42" fmla="*/ 5561838 h 6858001"/>
              <a:gd name="connsiteX43" fmla="*/ 9568004 w 9700459"/>
              <a:gd name="connsiteY43" fmla="*/ 5753862 h 6858001"/>
              <a:gd name="connsiteX44" fmla="*/ 9585990 w 9700459"/>
              <a:gd name="connsiteY44" fmla="*/ 5934227 h 6858001"/>
              <a:gd name="connsiteX45" fmla="*/ 9603975 w 9700459"/>
              <a:gd name="connsiteY45" fmla="*/ 6100191 h 6858001"/>
              <a:gd name="connsiteX46" fmla="*/ 9620952 w 9700459"/>
              <a:gd name="connsiteY46" fmla="*/ 6252438 h 6858001"/>
              <a:gd name="connsiteX47" fmla="*/ 9637089 w 9700459"/>
              <a:gd name="connsiteY47" fmla="*/ 6387541 h 6858001"/>
              <a:gd name="connsiteX48" fmla="*/ 9652385 w 9700459"/>
              <a:gd name="connsiteY48" fmla="*/ 6509613 h 6858001"/>
              <a:gd name="connsiteX49" fmla="*/ 9665160 w 9700459"/>
              <a:gd name="connsiteY49" fmla="*/ 6612483 h 6858001"/>
              <a:gd name="connsiteX50" fmla="*/ 9677262 w 9700459"/>
              <a:gd name="connsiteY50" fmla="*/ 6698894 h 6858001"/>
              <a:gd name="connsiteX51" fmla="*/ 9694576 w 9700459"/>
              <a:gd name="connsiteY51" fmla="*/ 6817538 h 6858001"/>
              <a:gd name="connsiteX52" fmla="*/ 9700459 w 9700459"/>
              <a:gd name="connsiteY52" fmla="*/ 6858000 h 6858001"/>
              <a:gd name="connsiteX53" fmla="*/ 8795105 w 9700459"/>
              <a:gd name="connsiteY53" fmla="*/ 6858000 h 6858001"/>
              <a:gd name="connsiteX54" fmla="*/ 8795105 w 9700459"/>
              <a:gd name="connsiteY54" fmla="*/ 6858001 h 6858001"/>
              <a:gd name="connsiteX55" fmla="*/ 2704541 w 9700459"/>
              <a:gd name="connsiteY55" fmla="*/ 6858001 h 6858001"/>
              <a:gd name="connsiteX56" fmla="*/ 2704541 w 9700459"/>
              <a:gd name="connsiteY56" fmla="*/ 6858000 h 6858001"/>
              <a:gd name="connsiteX57" fmla="*/ 1517015 w 9700459"/>
              <a:gd name="connsiteY57" fmla="*/ 6858000 h 6858001"/>
              <a:gd name="connsiteX58" fmla="*/ 1323975 w 9700459"/>
              <a:gd name="connsiteY58" fmla="*/ 6858000 h 6858001"/>
              <a:gd name="connsiteX59" fmla="*/ 0 w 9700459"/>
              <a:gd name="connsiteY5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700459" h="6858001">
                <a:moveTo>
                  <a:pt x="0" y="0"/>
                </a:moveTo>
                <a:lnTo>
                  <a:pt x="1323975" y="0"/>
                </a:lnTo>
                <a:lnTo>
                  <a:pt x="1517015" y="0"/>
                </a:lnTo>
                <a:lnTo>
                  <a:pt x="3241265" y="0"/>
                </a:lnTo>
                <a:lnTo>
                  <a:pt x="3241265" y="1"/>
                </a:lnTo>
                <a:lnTo>
                  <a:pt x="8355744" y="1"/>
                </a:lnTo>
                <a:lnTo>
                  <a:pt x="8355744" y="0"/>
                </a:lnTo>
                <a:lnTo>
                  <a:pt x="9699282" y="0"/>
                </a:lnTo>
                <a:lnTo>
                  <a:pt x="9674237" y="155677"/>
                </a:lnTo>
                <a:lnTo>
                  <a:pt x="9650368" y="310668"/>
                </a:lnTo>
                <a:lnTo>
                  <a:pt x="9627004" y="466344"/>
                </a:lnTo>
                <a:lnTo>
                  <a:pt x="9607001" y="622707"/>
                </a:lnTo>
                <a:lnTo>
                  <a:pt x="9586830" y="778383"/>
                </a:lnTo>
                <a:lnTo>
                  <a:pt x="9568004" y="934746"/>
                </a:lnTo>
                <a:lnTo>
                  <a:pt x="9551868" y="1089051"/>
                </a:lnTo>
                <a:lnTo>
                  <a:pt x="9536572" y="1245413"/>
                </a:lnTo>
                <a:lnTo>
                  <a:pt x="9522620" y="1401090"/>
                </a:lnTo>
                <a:lnTo>
                  <a:pt x="9510518" y="1554023"/>
                </a:lnTo>
                <a:lnTo>
                  <a:pt x="9498415" y="1709014"/>
                </a:lnTo>
                <a:lnTo>
                  <a:pt x="9488330" y="1861947"/>
                </a:lnTo>
                <a:lnTo>
                  <a:pt x="9480430" y="2014881"/>
                </a:lnTo>
                <a:lnTo>
                  <a:pt x="9472193" y="2167128"/>
                </a:lnTo>
                <a:lnTo>
                  <a:pt x="9465302" y="2318004"/>
                </a:lnTo>
                <a:lnTo>
                  <a:pt x="9460427" y="2467509"/>
                </a:lnTo>
                <a:lnTo>
                  <a:pt x="9456225" y="2617013"/>
                </a:lnTo>
                <a:lnTo>
                  <a:pt x="9452191" y="2765146"/>
                </a:lnTo>
                <a:lnTo>
                  <a:pt x="9450342" y="2911221"/>
                </a:lnTo>
                <a:lnTo>
                  <a:pt x="9448325" y="3057297"/>
                </a:lnTo>
                <a:lnTo>
                  <a:pt x="9447316" y="3201315"/>
                </a:lnTo>
                <a:lnTo>
                  <a:pt x="9448325" y="3343961"/>
                </a:lnTo>
                <a:lnTo>
                  <a:pt x="9448325" y="3485236"/>
                </a:lnTo>
                <a:lnTo>
                  <a:pt x="9450342" y="3625139"/>
                </a:lnTo>
                <a:lnTo>
                  <a:pt x="9453367" y="3762299"/>
                </a:lnTo>
                <a:lnTo>
                  <a:pt x="9456225" y="3898087"/>
                </a:lnTo>
                <a:lnTo>
                  <a:pt x="9459419" y="4031133"/>
                </a:lnTo>
                <a:lnTo>
                  <a:pt x="9464293" y="4163492"/>
                </a:lnTo>
                <a:lnTo>
                  <a:pt x="9469504" y="4293793"/>
                </a:lnTo>
                <a:lnTo>
                  <a:pt x="9474210" y="4421352"/>
                </a:lnTo>
                <a:lnTo>
                  <a:pt x="9487490" y="4670298"/>
                </a:lnTo>
                <a:lnTo>
                  <a:pt x="9501609" y="4908956"/>
                </a:lnTo>
                <a:lnTo>
                  <a:pt x="9516401" y="5138013"/>
                </a:lnTo>
                <a:lnTo>
                  <a:pt x="9532706" y="5354726"/>
                </a:lnTo>
                <a:lnTo>
                  <a:pt x="9549683" y="5561838"/>
                </a:lnTo>
                <a:lnTo>
                  <a:pt x="9568004" y="5753862"/>
                </a:lnTo>
                <a:lnTo>
                  <a:pt x="9585990" y="5934227"/>
                </a:lnTo>
                <a:lnTo>
                  <a:pt x="9603975" y="6100191"/>
                </a:lnTo>
                <a:lnTo>
                  <a:pt x="9620952" y="6252438"/>
                </a:lnTo>
                <a:lnTo>
                  <a:pt x="9637089" y="6387541"/>
                </a:lnTo>
                <a:lnTo>
                  <a:pt x="9652385" y="6509613"/>
                </a:lnTo>
                <a:lnTo>
                  <a:pt x="9665160" y="6612483"/>
                </a:lnTo>
                <a:lnTo>
                  <a:pt x="9677262" y="6698894"/>
                </a:lnTo>
                <a:lnTo>
                  <a:pt x="9694576" y="6817538"/>
                </a:lnTo>
                <a:lnTo>
                  <a:pt x="9700459" y="6858000"/>
                </a:lnTo>
                <a:lnTo>
                  <a:pt x="8795105" y="6858000"/>
                </a:lnTo>
                <a:lnTo>
                  <a:pt x="8795105" y="6858001"/>
                </a:lnTo>
                <a:lnTo>
                  <a:pt x="2704541" y="6858001"/>
                </a:lnTo>
                <a:lnTo>
                  <a:pt x="2704541" y="6858000"/>
                </a:lnTo>
                <a:lnTo>
                  <a:pt x="1517015" y="6858000"/>
                </a:lnTo>
                <a:lnTo>
                  <a:pt x="1323975" y="6858000"/>
                </a:lnTo>
                <a:lnTo>
                  <a:pt x="0" y="6858000"/>
                </a:lnTo>
                <a:close/>
              </a:path>
            </a:pathLst>
          </a:custGeom>
          <a:ln>
            <a:noFill/>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342900"/>
            <a:endParaRPr lang="en-US" sz="1350">
              <a:solidFill>
                <a:prstClr val="white"/>
              </a:solidFill>
              <a:latin typeface="Century Gothic" panose="020B0502020202020204"/>
            </a:endParaRPr>
          </a:p>
        </p:txBody>
      </p:sp>
      <p:sp>
        <p:nvSpPr>
          <p:cNvPr id="2" name="Title 1">
            <a:extLst>
              <a:ext uri="{FF2B5EF4-FFF2-40B4-BE49-F238E27FC236}">
                <a16:creationId xmlns:a16="http://schemas.microsoft.com/office/drawing/2014/main" id="{644AF62E-E6BA-7F0A-54D5-BE6296025D06}"/>
              </a:ext>
            </a:extLst>
          </p:cNvPr>
          <p:cNvSpPr>
            <a:spLocks noGrp="1"/>
          </p:cNvSpPr>
          <p:nvPr>
            <p:ph type="ctrTitle"/>
          </p:nvPr>
        </p:nvSpPr>
        <p:spPr>
          <a:xfrm>
            <a:off x="866217" y="1943100"/>
            <a:ext cx="5231186" cy="2497186"/>
          </a:xfrm>
        </p:spPr>
        <p:txBody>
          <a:bodyPr>
            <a:normAutofit/>
          </a:bodyPr>
          <a:lstStyle/>
          <a:p>
            <a:pPr>
              <a:lnSpc>
                <a:spcPct val="90000"/>
              </a:lnSpc>
            </a:pPr>
            <a:r>
              <a:rPr lang="en-US" dirty="0"/>
              <a:t>PCPM in </a:t>
            </a:r>
            <a:r>
              <a:rPr lang="en-US" i="1" dirty="0" err="1"/>
              <a:t>Praedicate</a:t>
            </a:r>
            <a:r>
              <a:rPr lang="en-US" i="1" dirty="0"/>
              <a:t> Evangelium</a:t>
            </a:r>
          </a:p>
        </p:txBody>
      </p:sp>
      <p:sp>
        <p:nvSpPr>
          <p:cNvPr id="28" name="Rectangle 13">
            <a:extLst>
              <a:ext uri="{FF2B5EF4-FFF2-40B4-BE49-F238E27FC236}">
                <a16:creationId xmlns:a16="http://schemas.microsoft.com/office/drawing/2014/main" id="{B61A74B3-E247-44D4-8C48-FAE8E20564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85725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7033602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9">
            <a:extLst>
              <a:ext uri="{FF2B5EF4-FFF2-40B4-BE49-F238E27FC236}">
                <a16:creationId xmlns:a16="http://schemas.microsoft.com/office/drawing/2014/main" id="{ABE6F9A3-300E-47F5-B41C-C8C5E758D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57250"/>
            <a:ext cx="9143999" cy="51435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defTabSz="342900"/>
            <a:endParaRPr lang="en-US" sz="1350">
              <a:solidFill>
                <a:prstClr val="white"/>
              </a:solidFill>
              <a:latin typeface="Century Gothic" panose="020B0502020202020204"/>
            </a:endParaRPr>
          </a:p>
        </p:txBody>
      </p:sp>
      <p:sp>
        <p:nvSpPr>
          <p:cNvPr id="2" name="Title 1">
            <a:extLst>
              <a:ext uri="{FF2B5EF4-FFF2-40B4-BE49-F238E27FC236}">
                <a16:creationId xmlns:a16="http://schemas.microsoft.com/office/drawing/2014/main" id="{A3695540-2CCF-0F81-9F93-ACFA70E1887A}"/>
              </a:ext>
            </a:extLst>
          </p:cNvPr>
          <p:cNvSpPr>
            <a:spLocks noGrp="1"/>
          </p:cNvSpPr>
          <p:nvPr>
            <p:ph type="title"/>
          </p:nvPr>
        </p:nvSpPr>
        <p:spPr>
          <a:xfrm>
            <a:off x="486697" y="1654813"/>
            <a:ext cx="2629121" cy="3506547"/>
          </a:xfrm>
        </p:spPr>
        <p:txBody>
          <a:bodyPr anchor="ctr">
            <a:normAutofit/>
          </a:bodyPr>
          <a:lstStyle/>
          <a:p>
            <a:r>
              <a:rPr lang="en-US" dirty="0" err="1">
                <a:solidFill>
                  <a:srgbClr val="F2F2F2"/>
                </a:solidFill>
              </a:rPr>
              <a:t>Praedicate</a:t>
            </a:r>
            <a:r>
              <a:rPr lang="en-US" dirty="0">
                <a:solidFill>
                  <a:srgbClr val="F2F2F2"/>
                </a:solidFill>
              </a:rPr>
              <a:t> Evangelium Art 78</a:t>
            </a:r>
          </a:p>
        </p:txBody>
      </p:sp>
      <p:sp>
        <p:nvSpPr>
          <p:cNvPr id="8" name="Rectangle 11">
            <a:extLst>
              <a:ext uri="{FF2B5EF4-FFF2-40B4-BE49-F238E27FC236}">
                <a16:creationId xmlns:a16="http://schemas.microsoft.com/office/drawing/2014/main" id="{61B4701B-39FE-43B8-86AA-D6B8789C22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9292" y="857250"/>
            <a:ext cx="5664708" cy="51435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latin typeface="Century Gothic" panose="020B0502020202020204"/>
            </a:endParaRPr>
          </a:p>
        </p:txBody>
      </p:sp>
      <p:sp useBgFill="1">
        <p:nvSpPr>
          <p:cNvPr id="9" name="Rounded Rectangle 9">
            <a:extLst>
              <a:ext uri="{FF2B5EF4-FFF2-40B4-BE49-F238E27FC236}">
                <a16:creationId xmlns:a16="http://schemas.microsoft.com/office/drawing/2014/main" id="{E9A7EF13-49FA-4355-971A-34B065F35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2766" y="1220725"/>
            <a:ext cx="4938074" cy="4304390"/>
          </a:xfrm>
          <a:prstGeom prst="roundRect">
            <a:avLst>
              <a:gd name="adj" fmla="val 0"/>
            </a:avLst>
          </a:prstGeom>
          <a:ln w="12700" cap="sq">
            <a:solidFill>
              <a:schemeClr val="bg1">
                <a:lumMod val="75000"/>
              </a:schemeClr>
            </a:solidFill>
            <a:miter lim="800000"/>
          </a:ln>
          <a:effectLst>
            <a:outerShdw blurRad="63500" dist="25400" dir="5400000" algn="tl" rotWithShape="0">
              <a:srgbClr val="000000">
                <a:alpha val="3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latin typeface="Century Gothic" panose="020B0502020202020204"/>
            </a:endParaRPr>
          </a:p>
        </p:txBody>
      </p:sp>
      <p:sp>
        <p:nvSpPr>
          <p:cNvPr id="11" name="Rectangle 15">
            <a:extLst>
              <a:ext uri="{FF2B5EF4-FFF2-40B4-BE49-F238E27FC236}">
                <a16:creationId xmlns:a16="http://schemas.microsoft.com/office/drawing/2014/main" id="{92CF3C3E-0F7B-4F0C-8EBD-BDD38E9C66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1836" y="85725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ECD037C8-47B3-24A2-B6D7-C072EB3A32D9}"/>
              </a:ext>
            </a:extLst>
          </p:cNvPr>
          <p:cNvGraphicFramePr>
            <a:graphicFrameLocks noGrp="1"/>
          </p:cNvGraphicFramePr>
          <p:nvPr>
            <p:ph idx="1"/>
          </p:nvPr>
        </p:nvGraphicFramePr>
        <p:xfrm>
          <a:off x="4206479" y="1581150"/>
          <a:ext cx="4211240" cy="35802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00801077"/>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95540-2CCF-0F81-9F93-ACFA70E1887A}"/>
              </a:ext>
            </a:extLst>
          </p:cNvPr>
          <p:cNvSpPr>
            <a:spLocks noGrp="1"/>
          </p:cNvSpPr>
          <p:nvPr>
            <p:ph type="title"/>
          </p:nvPr>
        </p:nvSpPr>
        <p:spPr>
          <a:xfrm>
            <a:off x="484584" y="1196788"/>
            <a:ext cx="7053542" cy="1050398"/>
          </a:xfrm>
        </p:spPr>
        <p:txBody>
          <a:bodyPr>
            <a:normAutofit/>
          </a:bodyPr>
          <a:lstStyle/>
          <a:p>
            <a:r>
              <a:rPr lang="en-US" err="1"/>
              <a:t>Praedicate</a:t>
            </a:r>
            <a:r>
              <a:rPr lang="en-US"/>
              <a:t> Evangelium Art. 78</a:t>
            </a:r>
          </a:p>
        </p:txBody>
      </p:sp>
      <p:sp>
        <p:nvSpPr>
          <p:cNvPr id="49" name="Rectangle 36">
            <a:extLst>
              <a:ext uri="{FF2B5EF4-FFF2-40B4-BE49-F238E27FC236}">
                <a16:creationId xmlns:a16="http://schemas.microsoft.com/office/drawing/2014/main" id="{909FE742-1A27-4AEF-B5F0-F8C383EAB1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85725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ECD037C8-47B3-24A2-B6D7-C072EB3A32D9}"/>
              </a:ext>
            </a:extLst>
          </p:cNvPr>
          <p:cNvGraphicFramePr>
            <a:graphicFrameLocks noGrp="1"/>
          </p:cNvGraphicFramePr>
          <p:nvPr>
            <p:ph idx="1"/>
          </p:nvPr>
        </p:nvGraphicFramePr>
        <p:xfrm>
          <a:off x="310754" y="1939529"/>
          <a:ext cx="8304609" cy="36111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821346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Pope Francis meeting with members of the Pontifical Commission for the Protection of Minors">
            <a:extLst>
              <a:ext uri="{FF2B5EF4-FFF2-40B4-BE49-F238E27FC236}">
                <a16:creationId xmlns:a16="http://schemas.microsoft.com/office/drawing/2014/main" id="{375FFBDB-2BD2-2F4E-8D1C-DCA7DF4EF2BD}"/>
              </a:ext>
            </a:extLst>
          </p:cNvPr>
          <p:cNvPicPr>
            <a:picLocks noChangeAspect="1" noChangeArrowheads="1"/>
          </p:cNvPicPr>
          <p:nvPr/>
        </p:nvPicPr>
        <p:blipFill rotWithShape="1">
          <a:blip r:embed="rId2">
            <a:alphaModFix amt="50000"/>
            <a:extLst>
              <a:ext uri="{28A0092B-C50C-407E-A947-70E740481C1C}">
                <a14:useLocalDpi xmlns:a14="http://schemas.microsoft.com/office/drawing/2010/main" val="0"/>
              </a:ext>
            </a:extLst>
          </a:blip>
          <a:srcRect l="25"/>
          <a:stretch/>
        </p:blipFill>
        <p:spPr bwMode="auto">
          <a:xfrm>
            <a:off x="15" y="857257"/>
            <a:ext cx="9141698" cy="514349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44AF62E-E6BA-7F0A-54D5-BE6296025D06}"/>
              </a:ext>
            </a:extLst>
          </p:cNvPr>
          <p:cNvSpPr>
            <a:spLocks noGrp="1"/>
          </p:cNvSpPr>
          <p:nvPr>
            <p:ph type="title"/>
          </p:nvPr>
        </p:nvSpPr>
        <p:spPr>
          <a:xfrm>
            <a:off x="1143000" y="1699022"/>
            <a:ext cx="6858000" cy="2297430"/>
          </a:xfrm>
        </p:spPr>
        <p:txBody>
          <a:bodyPr vert="horz" lIns="68580" tIns="34290" rIns="68580" bIns="34290" rtlCol="0" anchor="b">
            <a:normAutofit/>
          </a:bodyPr>
          <a:lstStyle/>
          <a:p>
            <a:pPr algn="ctr"/>
            <a:r>
              <a:rPr lang="en-US" sz="4950">
                <a:solidFill>
                  <a:srgbClr val="FFFFFF"/>
                </a:solidFill>
              </a:rPr>
              <a:t>Address to PCPM</a:t>
            </a:r>
          </a:p>
        </p:txBody>
      </p:sp>
      <p:sp>
        <p:nvSpPr>
          <p:cNvPr id="3" name="Subtitle 2">
            <a:extLst>
              <a:ext uri="{FF2B5EF4-FFF2-40B4-BE49-F238E27FC236}">
                <a16:creationId xmlns:a16="http://schemas.microsoft.com/office/drawing/2014/main" id="{866395D0-BD3A-3936-8A7D-F7ABDF16BDFA}"/>
              </a:ext>
            </a:extLst>
          </p:cNvPr>
          <p:cNvSpPr>
            <a:spLocks noGrp="1"/>
          </p:cNvSpPr>
          <p:nvPr>
            <p:ph idx="1"/>
          </p:nvPr>
        </p:nvSpPr>
        <p:spPr>
          <a:xfrm>
            <a:off x="1145286" y="4306824"/>
            <a:ext cx="6858000" cy="1152144"/>
          </a:xfrm>
        </p:spPr>
        <p:txBody>
          <a:bodyPr vert="horz" lIns="68580" tIns="34290" rIns="68580" bIns="34290" rtlCol="0">
            <a:normAutofit/>
          </a:bodyPr>
          <a:lstStyle/>
          <a:p>
            <a:pPr marL="0" indent="0" algn="ctr">
              <a:buNone/>
            </a:pPr>
            <a:r>
              <a:rPr lang="en-US" sz="1800">
                <a:solidFill>
                  <a:srgbClr val="FFFFFF"/>
                </a:solidFill>
              </a:rPr>
              <a:t>April 29, 2022 </a:t>
            </a:r>
          </a:p>
        </p:txBody>
      </p:sp>
    </p:spTree>
    <p:extLst>
      <p:ext uri="{BB962C8B-B14F-4D97-AF65-F5344CB8AC3E}">
        <p14:creationId xmlns:p14="http://schemas.microsoft.com/office/powerpoint/2010/main" val="234877952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wd">
                                    <p:tmPct val="15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500"/>
                                  </p:stCondLst>
                                  <p:iterate type="wd">
                                    <p:tmPct val="15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78424C-6FD0-41F8-9CAA-5DC19C4235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1"/>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defTabSz="342900"/>
            <a:endParaRPr lang="en-US" sz="1350">
              <a:solidFill>
                <a:prstClr val="white"/>
              </a:solidFill>
              <a:latin typeface="Century Gothic" panose="020B0502020202020204"/>
            </a:endParaRPr>
          </a:p>
        </p:txBody>
      </p:sp>
      <p:sp>
        <p:nvSpPr>
          <p:cNvPr id="2" name="Title 1">
            <a:extLst>
              <a:ext uri="{FF2B5EF4-FFF2-40B4-BE49-F238E27FC236}">
                <a16:creationId xmlns:a16="http://schemas.microsoft.com/office/drawing/2014/main" id="{319543EE-D1BF-E353-E16B-9BE93C18CCCE}"/>
              </a:ext>
            </a:extLst>
          </p:cNvPr>
          <p:cNvSpPr>
            <a:spLocks noGrp="1"/>
          </p:cNvSpPr>
          <p:nvPr>
            <p:ph type="title"/>
          </p:nvPr>
        </p:nvSpPr>
        <p:spPr>
          <a:xfrm>
            <a:off x="482891" y="1943100"/>
            <a:ext cx="2331470" cy="3429000"/>
          </a:xfrm>
        </p:spPr>
        <p:txBody>
          <a:bodyPr anchor="ctr">
            <a:normAutofit/>
          </a:bodyPr>
          <a:lstStyle/>
          <a:p>
            <a:r>
              <a:rPr lang="en-US" sz="2400">
                <a:solidFill>
                  <a:srgbClr val="F2F2F2"/>
                </a:solidFill>
              </a:rPr>
              <a:t>Location</a:t>
            </a:r>
          </a:p>
        </p:txBody>
      </p:sp>
      <p:sp>
        <p:nvSpPr>
          <p:cNvPr id="12" name="Freeform: Shape 11">
            <a:extLst>
              <a:ext uri="{FF2B5EF4-FFF2-40B4-BE49-F238E27FC236}">
                <a16:creationId xmlns:a16="http://schemas.microsoft.com/office/drawing/2014/main" id="{DD136760-57DC-4301-8BEA-B71AD2D139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20982" y="857250"/>
            <a:ext cx="6023018" cy="5143500"/>
          </a:xfrm>
          <a:custGeom>
            <a:avLst/>
            <a:gdLst>
              <a:gd name="connsiteX0" fmla="*/ 1176 w 8030690"/>
              <a:gd name="connsiteY0" fmla="*/ 0 h 6858000"/>
              <a:gd name="connsiteX1" fmla="*/ 1344715 w 8030690"/>
              <a:gd name="connsiteY1" fmla="*/ 0 h 6858000"/>
              <a:gd name="connsiteX2" fmla="*/ 1344715 w 8030690"/>
              <a:gd name="connsiteY2" fmla="*/ 0 h 6858000"/>
              <a:gd name="connsiteX3" fmla="*/ 8030690 w 8030690"/>
              <a:gd name="connsiteY3" fmla="*/ 0 h 6858000"/>
              <a:gd name="connsiteX4" fmla="*/ 8030690 w 8030690"/>
              <a:gd name="connsiteY4" fmla="*/ 6858000 h 6858000"/>
              <a:gd name="connsiteX5" fmla="*/ 477746 w 8030690"/>
              <a:gd name="connsiteY5" fmla="*/ 6858000 h 6858000"/>
              <a:gd name="connsiteX6" fmla="*/ 477746 w 8030690"/>
              <a:gd name="connsiteY6" fmla="*/ 6858000 h 6858000"/>
              <a:gd name="connsiteX7" fmla="*/ 0 w 8030690"/>
              <a:gd name="connsiteY7" fmla="*/ 6858000 h 6858000"/>
              <a:gd name="connsiteX8" fmla="*/ 5883 w 8030690"/>
              <a:gd name="connsiteY8" fmla="*/ 6817538 h 6858000"/>
              <a:gd name="connsiteX9" fmla="*/ 23196 w 8030690"/>
              <a:gd name="connsiteY9" fmla="*/ 6698894 h 6858000"/>
              <a:gd name="connsiteX10" fmla="*/ 35298 w 8030690"/>
              <a:gd name="connsiteY10" fmla="*/ 6612483 h 6858000"/>
              <a:gd name="connsiteX11" fmla="*/ 48073 w 8030690"/>
              <a:gd name="connsiteY11" fmla="*/ 6509613 h 6858000"/>
              <a:gd name="connsiteX12" fmla="*/ 63369 w 8030690"/>
              <a:gd name="connsiteY12" fmla="*/ 6387541 h 6858000"/>
              <a:gd name="connsiteX13" fmla="*/ 79506 w 8030690"/>
              <a:gd name="connsiteY13" fmla="*/ 6252438 h 6858000"/>
              <a:gd name="connsiteX14" fmla="*/ 96483 w 8030690"/>
              <a:gd name="connsiteY14" fmla="*/ 6100191 h 6858000"/>
              <a:gd name="connsiteX15" fmla="*/ 114468 w 8030690"/>
              <a:gd name="connsiteY15" fmla="*/ 5934227 h 6858000"/>
              <a:gd name="connsiteX16" fmla="*/ 132454 w 8030690"/>
              <a:gd name="connsiteY16" fmla="*/ 5753862 h 6858000"/>
              <a:gd name="connsiteX17" fmla="*/ 150775 w 8030690"/>
              <a:gd name="connsiteY17" fmla="*/ 5561838 h 6858000"/>
              <a:gd name="connsiteX18" fmla="*/ 167752 w 8030690"/>
              <a:gd name="connsiteY18" fmla="*/ 5354726 h 6858000"/>
              <a:gd name="connsiteX19" fmla="*/ 184057 w 8030690"/>
              <a:gd name="connsiteY19" fmla="*/ 5138013 h 6858000"/>
              <a:gd name="connsiteX20" fmla="*/ 198849 w 8030690"/>
              <a:gd name="connsiteY20" fmla="*/ 4908956 h 6858000"/>
              <a:gd name="connsiteX21" fmla="*/ 212968 w 8030690"/>
              <a:gd name="connsiteY21" fmla="*/ 4670298 h 6858000"/>
              <a:gd name="connsiteX22" fmla="*/ 226248 w 8030690"/>
              <a:gd name="connsiteY22" fmla="*/ 4421352 h 6858000"/>
              <a:gd name="connsiteX23" fmla="*/ 230954 w 8030690"/>
              <a:gd name="connsiteY23" fmla="*/ 4293793 h 6858000"/>
              <a:gd name="connsiteX24" fmla="*/ 236165 w 8030690"/>
              <a:gd name="connsiteY24" fmla="*/ 4163491 h 6858000"/>
              <a:gd name="connsiteX25" fmla="*/ 241039 w 8030690"/>
              <a:gd name="connsiteY25" fmla="*/ 4031132 h 6858000"/>
              <a:gd name="connsiteX26" fmla="*/ 244233 w 8030690"/>
              <a:gd name="connsiteY26" fmla="*/ 3898087 h 6858000"/>
              <a:gd name="connsiteX27" fmla="*/ 247091 w 8030690"/>
              <a:gd name="connsiteY27" fmla="*/ 3762298 h 6858000"/>
              <a:gd name="connsiteX28" fmla="*/ 250116 w 8030690"/>
              <a:gd name="connsiteY28" fmla="*/ 3625138 h 6858000"/>
              <a:gd name="connsiteX29" fmla="*/ 252133 w 8030690"/>
              <a:gd name="connsiteY29" fmla="*/ 3485235 h 6858000"/>
              <a:gd name="connsiteX30" fmla="*/ 252133 w 8030690"/>
              <a:gd name="connsiteY30" fmla="*/ 3343960 h 6858000"/>
              <a:gd name="connsiteX31" fmla="*/ 253142 w 8030690"/>
              <a:gd name="connsiteY31" fmla="*/ 3201314 h 6858000"/>
              <a:gd name="connsiteX32" fmla="*/ 252133 w 8030690"/>
              <a:gd name="connsiteY32" fmla="*/ 3057296 h 6858000"/>
              <a:gd name="connsiteX33" fmla="*/ 250116 w 8030690"/>
              <a:gd name="connsiteY33" fmla="*/ 2911221 h 6858000"/>
              <a:gd name="connsiteX34" fmla="*/ 248267 w 8030690"/>
              <a:gd name="connsiteY34" fmla="*/ 2765145 h 6858000"/>
              <a:gd name="connsiteX35" fmla="*/ 244233 w 8030690"/>
              <a:gd name="connsiteY35" fmla="*/ 2617013 h 6858000"/>
              <a:gd name="connsiteX36" fmla="*/ 240031 w 8030690"/>
              <a:gd name="connsiteY36" fmla="*/ 2467508 h 6858000"/>
              <a:gd name="connsiteX37" fmla="*/ 235156 w 8030690"/>
              <a:gd name="connsiteY37" fmla="*/ 2318004 h 6858000"/>
              <a:gd name="connsiteX38" fmla="*/ 228265 w 8030690"/>
              <a:gd name="connsiteY38" fmla="*/ 2167128 h 6858000"/>
              <a:gd name="connsiteX39" fmla="*/ 220028 w 8030690"/>
              <a:gd name="connsiteY39" fmla="*/ 2014880 h 6858000"/>
              <a:gd name="connsiteX40" fmla="*/ 212128 w 8030690"/>
              <a:gd name="connsiteY40" fmla="*/ 1861947 h 6858000"/>
              <a:gd name="connsiteX41" fmla="*/ 202043 w 8030690"/>
              <a:gd name="connsiteY41" fmla="*/ 1709013 h 6858000"/>
              <a:gd name="connsiteX42" fmla="*/ 189940 w 8030690"/>
              <a:gd name="connsiteY42" fmla="*/ 1554023 h 6858000"/>
              <a:gd name="connsiteX43" fmla="*/ 177838 w 8030690"/>
              <a:gd name="connsiteY43" fmla="*/ 1401089 h 6858000"/>
              <a:gd name="connsiteX44" fmla="*/ 163886 w 8030690"/>
              <a:gd name="connsiteY44" fmla="*/ 1245413 h 6858000"/>
              <a:gd name="connsiteX45" fmla="*/ 148590 w 8030690"/>
              <a:gd name="connsiteY45" fmla="*/ 1089050 h 6858000"/>
              <a:gd name="connsiteX46" fmla="*/ 132454 w 8030690"/>
              <a:gd name="connsiteY46" fmla="*/ 934745 h 6858000"/>
              <a:gd name="connsiteX47" fmla="*/ 113628 w 8030690"/>
              <a:gd name="connsiteY47" fmla="*/ 778383 h 6858000"/>
              <a:gd name="connsiteX48" fmla="*/ 93457 w 8030690"/>
              <a:gd name="connsiteY48" fmla="*/ 622706 h 6858000"/>
              <a:gd name="connsiteX49" fmla="*/ 73454 w 8030690"/>
              <a:gd name="connsiteY49" fmla="*/ 466344 h 6858000"/>
              <a:gd name="connsiteX50" fmla="*/ 50090 w 8030690"/>
              <a:gd name="connsiteY50" fmla="*/ 310667 h 6858000"/>
              <a:gd name="connsiteX51" fmla="*/ 26222 w 8030690"/>
              <a:gd name="connsiteY51" fmla="*/ 1556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030690" h="6858000">
                <a:moveTo>
                  <a:pt x="1176" y="0"/>
                </a:moveTo>
                <a:lnTo>
                  <a:pt x="1344715" y="0"/>
                </a:lnTo>
                <a:lnTo>
                  <a:pt x="1344715" y="0"/>
                </a:lnTo>
                <a:lnTo>
                  <a:pt x="8030690" y="0"/>
                </a:lnTo>
                <a:lnTo>
                  <a:pt x="8030690" y="6858000"/>
                </a:lnTo>
                <a:lnTo>
                  <a:pt x="477746" y="6858000"/>
                </a:lnTo>
                <a:lnTo>
                  <a:pt x="477746" y="6858000"/>
                </a:lnTo>
                <a:lnTo>
                  <a:pt x="0" y="6858000"/>
                </a:lnTo>
                <a:lnTo>
                  <a:pt x="5883" y="6817538"/>
                </a:lnTo>
                <a:lnTo>
                  <a:pt x="23196" y="6698894"/>
                </a:lnTo>
                <a:lnTo>
                  <a:pt x="35298" y="6612483"/>
                </a:lnTo>
                <a:lnTo>
                  <a:pt x="48073" y="6509613"/>
                </a:lnTo>
                <a:lnTo>
                  <a:pt x="63369" y="6387541"/>
                </a:lnTo>
                <a:lnTo>
                  <a:pt x="79506" y="6252438"/>
                </a:lnTo>
                <a:lnTo>
                  <a:pt x="96483" y="6100191"/>
                </a:lnTo>
                <a:lnTo>
                  <a:pt x="114468" y="5934227"/>
                </a:lnTo>
                <a:lnTo>
                  <a:pt x="132454" y="5753862"/>
                </a:lnTo>
                <a:lnTo>
                  <a:pt x="150775" y="5561838"/>
                </a:lnTo>
                <a:lnTo>
                  <a:pt x="167752" y="5354726"/>
                </a:lnTo>
                <a:lnTo>
                  <a:pt x="184057" y="5138013"/>
                </a:lnTo>
                <a:lnTo>
                  <a:pt x="198849" y="4908956"/>
                </a:lnTo>
                <a:lnTo>
                  <a:pt x="212968" y="4670298"/>
                </a:lnTo>
                <a:lnTo>
                  <a:pt x="226248" y="4421352"/>
                </a:lnTo>
                <a:lnTo>
                  <a:pt x="230954" y="4293793"/>
                </a:lnTo>
                <a:lnTo>
                  <a:pt x="236165" y="4163491"/>
                </a:lnTo>
                <a:lnTo>
                  <a:pt x="241039" y="4031132"/>
                </a:lnTo>
                <a:lnTo>
                  <a:pt x="244233" y="3898087"/>
                </a:lnTo>
                <a:lnTo>
                  <a:pt x="247091" y="3762298"/>
                </a:lnTo>
                <a:lnTo>
                  <a:pt x="250116" y="3625138"/>
                </a:lnTo>
                <a:lnTo>
                  <a:pt x="252133" y="3485235"/>
                </a:lnTo>
                <a:lnTo>
                  <a:pt x="252133" y="3343960"/>
                </a:lnTo>
                <a:lnTo>
                  <a:pt x="253142" y="3201314"/>
                </a:lnTo>
                <a:lnTo>
                  <a:pt x="252133" y="3057296"/>
                </a:lnTo>
                <a:lnTo>
                  <a:pt x="250116" y="2911221"/>
                </a:lnTo>
                <a:lnTo>
                  <a:pt x="248267" y="2765145"/>
                </a:lnTo>
                <a:lnTo>
                  <a:pt x="244233" y="2617013"/>
                </a:lnTo>
                <a:lnTo>
                  <a:pt x="240031" y="2467508"/>
                </a:lnTo>
                <a:lnTo>
                  <a:pt x="235156" y="2318004"/>
                </a:lnTo>
                <a:lnTo>
                  <a:pt x="228265" y="2167128"/>
                </a:lnTo>
                <a:lnTo>
                  <a:pt x="220028" y="2014880"/>
                </a:lnTo>
                <a:lnTo>
                  <a:pt x="212128" y="1861947"/>
                </a:lnTo>
                <a:lnTo>
                  <a:pt x="202043" y="1709013"/>
                </a:lnTo>
                <a:lnTo>
                  <a:pt x="189940" y="1554023"/>
                </a:lnTo>
                <a:lnTo>
                  <a:pt x="177838" y="1401089"/>
                </a:lnTo>
                <a:lnTo>
                  <a:pt x="163886" y="1245413"/>
                </a:lnTo>
                <a:lnTo>
                  <a:pt x="148590" y="1089050"/>
                </a:lnTo>
                <a:lnTo>
                  <a:pt x="132454" y="934745"/>
                </a:lnTo>
                <a:lnTo>
                  <a:pt x="113628" y="778383"/>
                </a:lnTo>
                <a:lnTo>
                  <a:pt x="93457" y="622706"/>
                </a:lnTo>
                <a:lnTo>
                  <a:pt x="73454" y="466344"/>
                </a:lnTo>
                <a:lnTo>
                  <a:pt x="50090" y="310667"/>
                </a:lnTo>
                <a:lnTo>
                  <a:pt x="26222" y="15567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900"/>
            <a:endParaRPr lang="en-US" sz="1350">
              <a:solidFill>
                <a:prstClr val="white"/>
              </a:solidFill>
              <a:latin typeface="Century Gothic" panose="020B0502020202020204"/>
            </a:endParaRPr>
          </a:p>
        </p:txBody>
      </p:sp>
      <p:sp>
        <p:nvSpPr>
          <p:cNvPr id="7" name="Freeform 11">
            <a:extLst>
              <a:ext uri="{FF2B5EF4-FFF2-40B4-BE49-F238E27FC236}">
                <a16:creationId xmlns:a16="http://schemas.microsoft.com/office/drawing/2014/main" id="{BDC58DEA-1307-4F44-AD47-E613D8B76A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61083" y="857249"/>
            <a:ext cx="419604" cy="278223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defTabSz="342900"/>
            <a:endParaRPr lang="en-US" sz="1350">
              <a:solidFill>
                <a:prstClr val="black"/>
              </a:solidFill>
              <a:latin typeface="Century Gothic" panose="020B0502020202020204"/>
            </a:endParaRPr>
          </a:p>
        </p:txBody>
      </p:sp>
      <p:sp>
        <p:nvSpPr>
          <p:cNvPr id="16" name="Rectangle 15">
            <a:extLst>
              <a:ext uri="{FF2B5EF4-FFF2-40B4-BE49-F238E27FC236}">
                <a16:creationId xmlns:a16="http://schemas.microsoft.com/office/drawing/2014/main" id="{C99B912D-1E4B-42AF-A2BE-CFEFEC916E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85725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0773BD5F-75A6-C0AD-7248-AB04AB612534}"/>
              </a:ext>
            </a:extLst>
          </p:cNvPr>
          <p:cNvGraphicFramePr>
            <a:graphicFrameLocks noGrp="1"/>
          </p:cNvGraphicFramePr>
          <p:nvPr>
            <p:ph idx="1"/>
          </p:nvPr>
        </p:nvGraphicFramePr>
        <p:xfrm>
          <a:off x="3786187" y="1943100"/>
          <a:ext cx="4872038" cy="3429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07123808"/>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8">
            <a:extLst>
              <a:ext uri="{FF2B5EF4-FFF2-40B4-BE49-F238E27FC236}">
                <a16:creationId xmlns:a16="http://schemas.microsoft.com/office/drawing/2014/main" id="{4E78424C-6FD0-41F8-9CAA-5DC19C4235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1"/>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defTabSz="342900"/>
            <a:endParaRPr lang="en-US" sz="1350">
              <a:solidFill>
                <a:prstClr val="white"/>
              </a:solidFill>
              <a:latin typeface="Century Gothic" panose="020B0502020202020204"/>
            </a:endParaRPr>
          </a:p>
        </p:txBody>
      </p:sp>
      <p:sp>
        <p:nvSpPr>
          <p:cNvPr id="2" name="Title 1">
            <a:extLst>
              <a:ext uri="{FF2B5EF4-FFF2-40B4-BE49-F238E27FC236}">
                <a16:creationId xmlns:a16="http://schemas.microsoft.com/office/drawing/2014/main" id="{67DD6FBA-EDF6-7542-6666-DE0C008F827B}"/>
              </a:ext>
            </a:extLst>
          </p:cNvPr>
          <p:cNvSpPr>
            <a:spLocks noGrp="1"/>
          </p:cNvSpPr>
          <p:nvPr>
            <p:ph type="title"/>
          </p:nvPr>
        </p:nvSpPr>
        <p:spPr>
          <a:xfrm>
            <a:off x="482891" y="1943100"/>
            <a:ext cx="2331470" cy="3429000"/>
          </a:xfrm>
        </p:spPr>
        <p:txBody>
          <a:bodyPr anchor="ctr">
            <a:normAutofit/>
          </a:bodyPr>
          <a:lstStyle/>
          <a:p>
            <a:r>
              <a:rPr lang="en-US" sz="2400">
                <a:solidFill>
                  <a:srgbClr val="F2F2F2"/>
                </a:solidFill>
              </a:rPr>
              <a:t>Mission</a:t>
            </a:r>
          </a:p>
        </p:txBody>
      </p:sp>
      <p:sp>
        <p:nvSpPr>
          <p:cNvPr id="28" name="Freeform: Shape 30">
            <a:extLst>
              <a:ext uri="{FF2B5EF4-FFF2-40B4-BE49-F238E27FC236}">
                <a16:creationId xmlns:a16="http://schemas.microsoft.com/office/drawing/2014/main" id="{DD136760-57DC-4301-8BEA-B71AD2D139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20982" y="857250"/>
            <a:ext cx="6023018" cy="5143500"/>
          </a:xfrm>
          <a:custGeom>
            <a:avLst/>
            <a:gdLst>
              <a:gd name="connsiteX0" fmla="*/ 1176 w 8030690"/>
              <a:gd name="connsiteY0" fmla="*/ 0 h 6858000"/>
              <a:gd name="connsiteX1" fmla="*/ 1344715 w 8030690"/>
              <a:gd name="connsiteY1" fmla="*/ 0 h 6858000"/>
              <a:gd name="connsiteX2" fmla="*/ 1344715 w 8030690"/>
              <a:gd name="connsiteY2" fmla="*/ 0 h 6858000"/>
              <a:gd name="connsiteX3" fmla="*/ 8030690 w 8030690"/>
              <a:gd name="connsiteY3" fmla="*/ 0 h 6858000"/>
              <a:gd name="connsiteX4" fmla="*/ 8030690 w 8030690"/>
              <a:gd name="connsiteY4" fmla="*/ 6858000 h 6858000"/>
              <a:gd name="connsiteX5" fmla="*/ 477746 w 8030690"/>
              <a:gd name="connsiteY5" fmla="*/ 6858000 h 6858000"/>
              <a:gd name="connsiteX6" fmla="*/ 477746 w 8030690"/>
              <a:gd name="connsiteY6" fmla="*/ 6858000 h 6858000"/>
              <a:gd name="connsiteX7" fmla="*/ 0 w 8030690"/>
              <a:gd name="connsiteY7" fmla="*/ 6858000 h 6858000"/>
              <a:gd name="connsiteX8" fmla="*/ 5883 w 8030690"/>
              <a:gd name="connsiteY8" fmla="*/ 6817538 h 6858000"/>
              <a:gd name="connsiteX9" fmla="*/ 23196 w 8030690"/>
              <a:gd name="connsiteY9" fmla="*/ 6698894 h 6858000"/>
              <a:gd name="connsiteX10" fmla="*/ 35298 w 8030690"/>
              <a:gd name="connsiteY10" fmla="*/ 6612483 h 6858000"/>
              <a:gd name="connsiteX11" fmla="*/ 48073 w 8030690"/>
              <a:gd name="connsiteY11" fmla="*/ 6509613 h 6858000"/>
              <a:gd name="connsiteX12" fmla="*/ 63369 w 8030690"/>
              <a:gd name="connsiteY12" fmla="*/ 6387541 h 6858000"/>
              <a:gd name="connsiteX13" fmla="*/ 79506 w 8030690"/>
              <a:gd name="connsiteY13" fmla="*/ 6252438 h 6858000"/>
              <a:gd name="connsiteX14" fmla="*/ 96483 w 8030690"/>
              <a:gd name="connsiteY14" fmla="*/ 6100191 h 6858000"/>
              <a:gd name="connsiteX15" fmla="*/ 114468 w 8030690"/>
              <a:gd name="connsiteY15" fmla="*/ 5934227 h 6858000"/>
              <a:gd name="connsiteX16" fmla="*/ 132454 w 8030690"/>
              <a:gd name="connsiteY16" fmla="*/ 5753862 h 6858000"/>
              <a:gd name="connsiteX17" fmla="*/ 150775 w 8030690"/>
              <a:gd name="connsiteY17" fmla="*/ 5561838 h 6858000"/>
              <a:gd name="connsiteX18" fmla="*/ 167752 w 8030690"/>
              <a:gd name="connsiteY18" fmla="*/ 5354726 h 6858000"/>
              <a:gd name="connsiteX19" fmla="*/ 184057 w 8030690"/>
              <a:gd name="connsiteY19" fmla="*/ 5138013 h 6858000"/>
              <a:gd name="connsiteX20" fmla="*/ 198849 w 8030690"/>
              <a:gd name="connsiteY20" fmla="*/ 4908956 h 6858000"/>
              <a:gd name="connsiteX21" fmla="*/ 212968 w 8030690"/>
              <a:gd name="connsiteY21" fmla="*/ 4670298 h 6858000"/>
              <a:gd name="connsiteX22" fmla="*/ 226248 w 8030690"/>
              <a:gd name="connsiteY22" fmla="*/ 4421352 h 6858000"/>
              <a:gd name="connsiteX23" fmla="*/ 230954 w 8030690"/>
              <a:gd name="connsiteY23" fmla="*/ 4293793 h 6858000"/>
              <a:gd name="connsiteX24" fmla="*/ 236165 w 8030690"/>
              <a:gd name="connsiteY24" fmla="*/ 4163491 h 6858000"/>
              <a:gd name="connsiteX25" fmla="*/ 241039 w 8030690"/>
              <a:gd name="connsiteY25" fmla="*/ 4031132 h 6858000"/>
              <a:gd name="connsiteX26" fmla="*/ 244233 w 8030690"/>
              <a:gd name="connsiteY26" fmla="*/ 3898087 h 6858000"/>
              <a:gd name="connsiteX27" fmla="*/ 247091 w 8030690"/>
              <a:gd name="connsiteY27" fmla="*/ 3762298 h 6858000"/>
              <a:gd name="connsiteX28" fmla="*/ 250116 w 8030690"/>
              <a:gd name="connsiteY28" fmla="*/ 3625138 h 6858000"/>
              <a:gd name="connsiteX29" fmla="*/ 252133 w 8030690"/>
              <a:gd name="connsiteY29" fmla="*/ 3485235 h 6858000"/>
              <a:gd name="connsiteX30" fmla="*/ 252133 w 8030690"/>
              <a:gd name="connsiteY30" fmla="*/ 3343960 h 6858000"/>
              <a:gd name="connsiteX31" fmla="*/ 253142 w 8030690"/>
              <a:gd name="connsiteY31" fmla="*/ 3201314 h 6858000"/>
              <a:gd name="connsiteX32" fmla="*/ 252133 w 8030690"/>
              <a:gd name="connsiteY32" fmla="*/ 3057296 h 6858000"/>
              <a:gd name="connsiteX33" fmla="*/ 250116 w 8030690"/>
              <a:gd name="connsiteY33" fmla="*/ 2911221 h 6858000"/>
              <a:gd name="connsiteX34" fmla="*/ 248267 w 8030690"/>
              <a:gd name="connsiteY34" fmla="*/ 2765145 h 6858000"/>
              <a:gd name="connsiteX35" fmla="*/ 244233 w 8030690"/>
              <a:gd name="connsiteY35" fmla="*/ 2617013 h 6858000"/>
              <a:gd name="connsiteX36" fmla="*/ 240031 w 8030690"/>
              <a:gd name="connsiteY36" fmla="*/ 2467508 h 6858000"/>
              <a:gd name="connsiteX37" fmla="*/ 235156 w 8030690"/>
              <a:gd name="connsiteY37" fmla="*/ 2318004 h 6858000"/>
              <a:gd name="connsiteX38" fmla="*/ 228265 w 8030690"/>
              <a:gd name="connsiteY38" fmla="*/ 2167128 h 6858000"/>
              <a:gd name="connsiteX39" fmla="*/ 220028 w 8030690"/>
              <a:gd name="connsiteY39" fmla="*/ 2014880 h 6858000"/>
              <a:gd name="connsiteX40" fmla="*/ 212128 w 8030690"/>
              <a:gd name="connsiteY40" fmla="*/ 1861947 h 6858000"/>
              <a:gd name="connsiteX41" fmla="*/ 202043 w 8030690"/>
              <a:gd name="connsiteY41" fmla="*/ 1709013 h 6858000"/>
              <a:gd name="connsiteX42" fmla="*/ 189940 w 8030690"/>
              <a:gd name="connsiteY42" fmla="*/ 1554023 h 6858000"/>
              <a:gd name="connsiteX43" fmla="*/ 177838 w 8030690"/>
              <a:gd name="connsiteY43" fmla="*/ 1401089 h 6858000"/>
              <a:gd name="connsiteX44" fmla="*/ 163886 w 8030690"/>
              <a:gd name="connsiteY44" fmla="*/ 1245413 h 6858000"/>
              <a:gd name="connsiteX45" fmla="*/ 148590 w 8030690"/>
              <a:gd name="connsiteY45" fmla="*/ 1089050 h 6858000"/>
              <a:gd name="connsiteX46" fmla="*/ 132454 w 8030690"/>
              <a:gd name="connsiteY46" fmla="*/ 934745 h 6858000"/>
              <a:gd name="connsiteX47" fmla="*/ 113628 w 8030690"/>
              <a:gd name="connsiteY47" fmla="*/ 778383 h 6858000"/>
              <a:gd name="connsiteX48" fmla="*/ 93457 w 8030690"/>
              <a:gd name="connsiteY48" fmla="*/ 622706 h 6858000"/>
              <a:gd name="connsiteX49" fmla="*/ 73454 w 8030690"/>
              <a:gd name="connsiteY49" fmla="*/ 466344 h 6858000"/>
              <a:gd name="connsiteX50" fmla="*/ 50090 w 8030690"/>
              <a:gd name="connsiteY50" fmla="*/ 310667 h 6858000"/>
              <a:gd name="connsiteX51" fmla="*/ 26222 w 8030690"/>
              <a:gd name="connsiteY51" fmla="*/ 1556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030690" h="6858000">
                <a:moveTo>
                  <a:pt x="1176" y="0"/>
                </a:moveTo>
                <a:lnTo>
                  <a:pt x="1344715" y="0"/>
                </a:lnTo>
                <a:lnTo>
                  <a:pt x="1344715" y="0"/>
                </a:lnTo>
                <a:lnTo>
                  <a:pt x="8030690" y="0"/>
                </a:lnTo>
                <a:lnTo>
                  <a:pt x="8030690" y="6858000"/>
                </a:lnTo>
                <a:lnTo>
                  <a:pt x="477746" y="6858000"/>
                </a:lnTo>
                <a:lnTo>
                  <a:pt x="477746" y="6858000"/>
                </a:lnTo>
                <a:lnTo>
                  <a:pt x="0" y="6858000"/>
                </a:lnTo>
                <a:lnTo>
                  <a:pt x="5883" y="6817538"/>
                </a:lnTo>
                <a:lnTo>
                  <a:pt x="23196" y="6698894"/>
                </a:lnTo>
                <a:lnTo>
                  <a:pt x="35298" y="6612483"/>
                </a:lnTo>
                <a:lnTo>
                  <a:pt x="48073" y="6509613"/>
                </a:lnTo>
                <a:lnTo>
                  <a:pt x="63369" y="6387541"/>
                </a:lnTo>
                <a:lnTo>
                  <a:pt x="79506" y="6252438"/>
                </a:lnTo>
                <a:lnTo>
                  <a:pt x="96483" y="6100191"/>
                </a:lnTo>
                <a:lnTo>
                  <a:pt x="114468" y="5934227"/>
                </a:lnTo>
                <a:lnTo>
                  <a:pt x="132454" y="5753862"/>
                </a:lnTo>
                <a:lnTo>
                  <a:pt x="150775" y="5561838"/>
                </a:lnTo>
                <a:lnTo>
                  <a:pt x="167752" y="5354726"/>
                </a:lnTo>
                <a:lnTo>
                  <a:pt x="184057" y="5138013"/>
                </a:lnTo>
                <a:lnTo>
                  <a:pt x="198849" y="4908956"/>
                </a:lnTo>
                <a:lnTo>
                  <a:pt x="212968" y="4670298"/>
                </a:lnTo>
                <a:lnTo>
                  <a:pt x="226248" y="4421352"/>
                </a:lnTo>
                <a:lnTo>
                  <a:pt x="230954" y="4293793"/>
                </a:lnTo>
                <a:lnTo>
                  <a:pt x="236165" y="4163491"/>
                </a:lnTo>
                <a:lnTo>
                  <a:pt x="241039" y="4031132"/>
                </a:lnTo>
                <a:lnTo>
                  <a:pt x="244233" y="3898087"/>
                </a:lnTo>
                <a:lnTo>
                  <a:pt x="247091" y="3762298"/>
                </a:lnTo>
                <a:lnTo>
                  <a:pt x="250116" y="3625138"/>
                </a:lnTo>
                <a:lnTo>
                  <a:pt x="252133" y="3485235"/>
                </a:lnTo>
                <a:lnTo>
                  <a:pt x="252133" y="3343960"/>
                </a:lnTo>
                <a:lnTo>
                  <a:pt x="253142" y="3201314"/>
                </a:lnTo>
                <a:lnTo>
                  <a:pt x="252133" y="3057296"/>
                </a:lnTo>
                <a:lnTo>
                  <a:pt x="250116" y="2911221"/>
                </a:lnTo>
                <a:lnTo>
                  <a:pt x="248267" y="2765145"/>
                </a:lnTo>
                <a:lnTo>
                  <a:pt x="244233" y="2617013"/>
                </a:lnTo>
                <a:lnTo>
                  <a:pt x="240031" y="2467508"/>
                </a:lnTo>
                <a:lnTo>
                  <a:pt x="235156" y="2318004"/>
                </a:lnTo>
                <a:lnTo>
                  <a:pt x="228265" y="2167128"/>
                </a:lnTo>
                <a:lnTo>
                  <a:pt x="220028" y="2014880"/>
                </a:lnTo>
                <a:lnTo>
                  <a:pt x="212128" y="1861947"/>
                </a:lnTo>
                <a:lnTo>
                  <a:pt x="202043" y="1709013"/>
                </a:lnTo>
                <a:lnTo>
                  <a:pt x="189940" y="1554023"/>
                </a:lnTo>
                <a:lnTo>
                  <a:pt x="177838" y="1401089"/>
                </a:lnTo>
                <a:lnTo>
                  <a:pt x="163886" y="1245413"/>
                </a:lnTo>
                <a:lnTo>
                  <a:pt x="148590" y="1089050"/>
                </a:lnTo>
                <a:lnTo>
                  <a:pt x="132454" y="934745"/>
                </a:lnTo>
                <a:lnTo>
                  <a:pt x="113628" y="778383"/>
                </a:lnTo>
                <a:lnTo>
                  <a:pt x="93457" y="622706"/>
                </a:lnTo>
                <a:lnTo>
                  <a:pt x="73454" y="466344"/>
                </a:lnTo>
                <a:lnTo>
                  <a:pt x="50090" y="310667"/>
                </a:lnTo>
                <a:lnTo>
                  <a:pt x="26222" y="15567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900"/>
            <a:endParaRPr lang="en-US" sz="1350">
              <a:solidFill>
                <a:prstClr val="white"/>
              </a:solidFill>
              <a:latin typeface="Century Gothic" panose="020B0502020202020204"/>
            </a:endParaRPr>
          </a:p>
        </p:txBody>
      </p:sp>
      <p:sp>
        <p:nvSpPr>
          <p:cNvPr id="30" name="Freeform 11">
            <a:extLst>
              <a:ext uri="{FF2B5EF4-FFF2-40B4-BE49-F238E27FC236}">
                <a16:creationId xmlns:a16="http://schemas.microsoft.com/office/drawing/2014/main" id="{BDC58DEA-1307-4F44-AD47-E613D8B76A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61083" y="857249"/>
            <a:ext cx="419604" cy="278223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defTabSz="342900"/>
            <a:endParaRPr lang="en-US" sz="1350">
              <a:solidFill>
                <a:prstClr val="black"/>
              </a:solidFill>
              <a:latin typeface="Century Gothic" panose="020B0502020202020204"/>
            </a:endParaRPr>
          </a:p>
        </p:txBody>
      </p:sp>
      <p:sp>
        <p:nvSpPr>
          <p:cNvPr id="32" name="Rectangle 34">
            <a:extLst>
              <a:ext uri="{FF2B5EF4-FFF2-40B4-BE49-F238E27FC236}">
                <a16:creationId xmlns:a16="http://schemas.microsoft.com/office/drawing/2014/main" id="{C99B912D-1E4B-42AF-A2BE-CFEFEC916E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85725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24" name="Content Placeholder 2">
            <a:extLst>
              <a:ext uri="{FF2B5EF4-FFF2-40B4-BE49-F238E27FC236}">
                <a16:creationId xmlns:a16="http://schemas.microsoft.com/office/drawing/2014/main" id="{3B342CA2-F5F1-37A0-F2D2-88427FE335E1}"/>
              </a:ext>
            </a:extLst>
          </p:cNvPr>
          <p:cNvGraphicFramePr>
            <a:graphicFrameLocks noGrp="1"/>
          </p:cNvGraphicFramePr>
          <p:nvPr>
            <p:ph idx="1"/>
          </p:nvPr>
        </p:nvGraphicFramePr>
        <p:xfrm>
          <a:off x="3540586" y="1189435"/>
          <a:ext cx="5117639" cy="41826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55499207"/>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923E8915-D2AA-4327-A45A-972C3CA95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latin typeface="Century Gothic" panose="020B0502020202020204"/>
            </a:endParaRPr>
          </a:p>
        </p:txBody>
      </p:sp>
      <p:sp useBgFill="1">
        <p:nvSpPr>
          <p:cNvPr id="6" name="Rectangle 9">
            <a:extLst>
              <a:ext uri="{FF2B5EF4-FFF2-40B4-BE49-F238E27FC236}">
                <a16:creationId xmlns:a16="http://schemas.microsoft.com/office/drawing/2014/main" id="{8302FC3C-9804-4950-B721-5FD704BA6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857250"/>
            <a:ext cx="9141714" cy="51435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latin typeface="Century Gothic" panose="020B0502020202020204"/>
            </a:endParaRPr>
          </a:p>
        </p:txBody>
      </p:sp>
      <p:cxnSp>
        <p:nvCxnSpPr>
          <p:cNvPr id="7" name="Straight Connector 11">
            <a:extLst>
              <a:ext uri="{FF2B5EF4-FFF2-40B4-BE49-F238E27FC236}">
                <a16:creationId xmlns:a16="http://schemas.microsoft.com/office/drawing/2014/main" id="{6B9695BD-ECF6-49CA-8877-8C493193C6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1" y="2228850"/>
            <a:ext cx="0" cy="24003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3BC6EBB2-9BDC-4075-BA6B-43A9FBF9C8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b="23320"/>
          <a:stretch/>
        </p:blipFill>
        <p:spPr>
          <a:xfrm>
            <a:off x="6454408" y="5528310"/>
            <a:ext cx="745301" cy="571500"/>
          </a:xfrm>
          <a:prstGeom prst="rect">
            <a:avLst/>
          </a:prstGeom>
        </p:spPr>
      </p:pic>
      <p:sp>
        <p:nvSpPr>
          <p:cNvPr id="16"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191" y="857250"/>
            <a:ext cx="9144000" cy="5142310"/>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C38F4585-ED59-C388-F7AF-A6EFED6ABC48}"/>
              </a:ext>
            </a:extLst>
          </p:cNvPr>
          <p:cNvSpPr>
            <a:spLocks noGrp="1"/>
          </p:cNvSpPr>
          <p:nvPr>
            <p:ph type="title"/>
          </p:nvPr>
        </p:nvSpPr>
        <p:spPr>
          <a:xfrm>
            <a:off x="604647" y="1460754"/>
            <a:ext cx="2641019" cy="3936492"/>
          </a:xfrm>
        </p:spPr>
        <p:txBody>
          <a:bodyPr anchor="ctr">
            <a:normAutofit/>
          </a:bodyPr>
          <a:lstStyle/>
          <a:p>
            <a:pPr algn="ctr"/>
            <a:r>
              <a:rPr lang="en-US"/>
              <a:t>Mission – Vos </a:t>
            </a:r>
            <a:r>
              <a:rPr lang="en-US" err="1"/>
              <a:t>Estis</a:t>
            </a:r>
            <a:r>
              <a:rPr lang="en-US"/>
              <a:t> Article 2</a:t>
            </a:r>
          </a:p>
        </p:txBody>
      </p:sp>
      <p:sp>
        <p:nvSpPr>
          <p:cNvPr id="3" name="Content Placeholder 2">
            <a:extLst>
              <a:ext uri="{FF2B5EF4-FFF2-40B4-BE49-F238E27FC236}">
                <a16:creationId xmlns:a16="http://schemas.microsoft.com/office/drawing/2014/main" id="{B0A1FF7F-320C-6DCD-F8DA-D8E5DA08340B}"/>
              </a:ext>
            </a:extLst>
          </p:cNvPr>
          <p:cNvSpPr>
            <a:spLocks noGrp="1"/>
          </p:cNvSpPr>
          <p:nvPr>
            <p:ph idx="1"/>
          </p:nvPr>
        </p:nvSpPr>
        <p:spPr>
          <a:xfrm>
            <a:off x="3731896" y="1460754"/>
            <a:ext cx="4799948" cy="3936493"/>
          </a:xfrm>
        </p:spPr>
        <p:txBody>
          <a:bodyPr anchor="ctr">
            <a:normAutofit/>
          </a:bodyPr>
          <a:lstStyle/>
          <a:p>
            <a:pPr>
              <a:lnSpc>
                <a:spcPct val="90000"/>
              </a:lnSpc>
            </a:pPr>
            <a:r>
              <a:rPr lang="en-US" sz="1275" dirty="0"/>
              <a:t>For this reason, I urge you to assist the Conferences of Bishops – this is very important: to assist and oversee in dialogue with the Conferences of Bishops – in establishing suitable </a:t>
            </a:r>
            <a:r>
              <a:rPr lang="en-US" sz="1275" dirty="0" err="1"/>
              <a:t>centres</a:t>
            </a:r>
            <a:r>
              <a:rPr lang="en-US" sz="1275" dirty="0"/>
              <a:t> where individuals who have experienced abuse, and their family members, can find acceptance and an attentive hearing, and be accompanied in a process of healing and justice, as indicated in the Motu Proprio </a:t>
            </a:r>
            <a:r>
              <a:rPr lang="en-US" sz="1275" i="1" dirty="0"/>
              <a:t>Vos </a:t>
            </a:r>
            <a:r>
              <a:rPr lang="en-US" sz="1275" i="1" dirty="0" err="1"/>
              <a:t>Estis</a:t>
            </a:r>
            <a:r>
              <a:rPr lang="en-US" sz="1275" i="1" dirty="0"/>
              <a:t> Lux Mundi </a:t>
            </a:r>
            <a:r>
              <a:rPr lang="en-US" sz="1275" dirty="0"/>
              <a:t>(cf. Art. 2).  </a:t>
            </a:r>
          </a:p>
          <a:p>
            <a:pPr>
              <a:lnSpc>
                <a:spcPct val="90000"/>
              </a:lnSpc>
            </a:pPr>
            <a:r>
              <a:rPr lang="en-US" sz="1275" dirty="0"/>
              <a:t>This effort will also be an expression of the Church’s synodal nature, of communion and subsidiarity.  Do not forget the meeting we had almost three years ago with the Presidents of the Conferences of Bishops.  They are to establish commissions and the means needed to implement processes of care for persons who have been abused, with all the methods that you have, and for punishing abusers.  And you must oversee this.  I encourage you, please.</a:t>
            </a:r>
          </a:p>
        </p:txBody>
      </p:sp>
    </p:spTree>
    <p:extLst>
      <p:ext uri="{BB962C8B-B14F-4D97-AF65-F5344CB8AC3E}">
        <p14:creationId xmlns:p14="http://schemas.microsoft.com/office/powerpoint/2010/main" val="20922029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1524000"/>
            <a:ext cx="8610600" cy="2819400"/>
          </a:xfrm>
        </p:spPr>
        <p:txBody>
          <a:bodyPr>
            <a:normAutofit/>
          </a:bodyPr>
          <a:lstStyle/>
          <a:p>
            <a:endParaRPr lang="en-IE" sz="5200" b="1" dirty="0">
              <a:solidFill>
                <a:schemeClr val="tx1"/>
              </a:solidFill>
            </a:endParaRPr>
          </a:p>
          <a:p>
            <a:r>
              <a:rPr lang="en-IE" sz="5200" b="1" dirty="0">
                <a:solidFill>
                  <a:schemeClr val="tx1"/>
                </a:solidFill>
              </a:rPr>
              <a:t>Garrett Sheehan</a:t>
            </a:r>
          </a:p>
          <a:p>
            <a:r>
              <a:rPr lang="en-IE" sz="5200" b="1" dirty="0">
                <a:solidFill>
                  <a:schemeClr val="tx1"/>
                </a:solidFill>
              </a:rPr>
              <a:t>Opening Address</a:t>
            </a:r>
          </a:p>
        </p:txBody>
      </p:sp>
    </p:spTree>
    <p:extLst>
      <p:ext uri="{BB962C8B-B14F-4D97-AF65-F5344CB8AC3E}">
        <p14:creationId xmlns:p14="http://schemas.microsoft.com/office/powerpoint/2010/main" val="40252485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9">
            <a:extLst>
              <a:ext uri="{FF2B5EF4-FFF2-40B4-BE49-F238E27FC236}">
                <a16:creationId xmlns:a16="http://schemas.microsoft.com/office/drawing/2014/main" id="{4E78424C-6FD0-41F8-9CAA-5DC19C4235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1"/>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defTabSz="342900"/>
            <a:endParaRPr lang="en-US" sz="1350">
              <a:solidFill>
                <a:prstClr val="white"/>
              </a:solidFill>
              <a:latin typeface="Century Gothic" panose="020B0502020202020204"/>
            </a:endParaRPr>
          </a:p>
        </p:txBody>
      </p:sp>
      <p:sp>
        <p:nvSpPr>
          <p:cNvPr id="2" name="Title 1">
            <a:extLst>
              <a:ext uri="{FF2B5EF4-FFF2-40B4-BE49-F238E27FC236}">
                <a16:creationId xmlns:a16="http://schemas.microsoft.com/office/drawing/2014/main" id="{319543EE-D1BF-E353-E16B-9BE93C18CCCE}"/>
              </a:ext>
            </a:extLst>
          </p:cNvPr>
          <p:cNvSpPr>
            <a:spLocks noGrp="1"/>
          </p:cNvSpPr>
          <p:nvPr>
            <p:ph type="title"/>
          </p:nvPr>
        </p:nvSpPr>
        <p:spPr>
          <a:xfrm>
            <a:off x="482891" y="1943100"/>
            <a:ext cx="2331470" cy="3429000"/>
          </a:xfrm>
        </p:spPr>
        <p:txBody>
          <a:bodyPr anchor="ctr">
            <a:normAutofit/>
          </a:bodyPr>
          <a:lstStyle/>
          <a:p>
            <a:r>
              <a:rPr lang="en-US" sz="2400">
                <a:solidFill>
                  <a:srgbClr val="F2F2F2"/>
                </a:solidFill>
              </a:rPr>
              <a:t>Governance</a:t>
            </a:r>
          </a:p>
        </p:txBody>
      </p:sp>
      <p:sp>
        <p:nvSpPr>
          <p:cNvPr id="8" name="Freeform: Shape 11">
            <a:extLst>
              <a:ext uri="{FF2B5EF4-FFF2-40B4-BE49-F238E27FC236}">
                <a16:creationId xmlns:a16="http://schemas.microsoft.com/office/drawing/2014/main" id="{DD136760-57DC-4301-8BEA-B71AD2D139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20982" y="857250"/>
            <a:ext cx="6023018" cy="5143500"/>
          </a:xfrm>
          <a:custGeom>
            <a:avLst/>
            <a:gdLst>
              <a:gd name="connsiteX0" fmla="*/ 1176 w 8030690"/>
              <a:gd name="connsiteY0" fmla="*/ 0 h 6858000"/>
              <a:gd name="connsiteX1" fmla="*/ 1344715 w 8030690"/>
              <a:gd name="connsiteY1" fmla="*/ 0 h 6858000"/>
              <a:gd name="connsiteX2" fmla="*/ 1344715 w 8030690"/>
              <a:gd name="connsiteY2" fmla="*/ 0 h 6858000"/>
              <a:gd name="connsiteX3" fmla="*/ 8030690 w 8030690"/>
              <a:gd name="connsiteY3" fmla="*/ 0 h 6858000"/>
              <a:gd name="connsiteX4" fmla="*/ 8030690 w 8030690"/>
              <a:gd name="connsiteY4" fmla="*/ 6858000 h 6858000"/>
              <a:gd name="connsiteX5" fmla="*/ 477746 w 8030690"/>
              <a:gd name="connsiteY5" fmla="*/ 6858000 h 6858000"/>
              <a:gd name="connsiteX6" fmla="*/ 477746 w 8030690"/>
              <a:gd name="connsiteY6" fmla="*/ 6858000 h 6858000"/>
              <a:gd name="connsiteX7" fmla="*/ 0 w 8030690"/>
              <a:gd name="connsiteY7" fmla="*/ 6858000 h 6858000"/>
              <a:gd name="connsiteX8" fmla="*/ 5883 w 8030690"/>
              <a:gd name="connsiteY8" fmla="*/ 6817538 h 6858000"/>
              <a:gd name="connsiteX9" fmla="*/ 23196 w 8030690"/>
              <a:gd name="connsiteY9" fmla="*/ 6698894 h 6858000"/>
              <a:gd name="connsiteX10" fmla="*/ 35298 w 8030690"/>
              <a:gd name="connsiteY10" fmla="*/ 6612483 h 6858000"/>
              <a:gd name="connsiteX11" fmla="*/ 48073 w 8030690"/>
              <a:gd name="connsiteY11" fmla="*/ 6509613 h 6858000"/>
              <a:gd name="connsiteX12" fmla="*/ 63369 w 8030690"/>
              <a:gd name="connsiteY12" fmla="*/ 6387541 h 6858000"/>
              <a:gd name="connsiteX13" fmla="*/ 79506 w 8030690"/>
              <a:gd name="connsiteY13" fmla="*/ 6252438 h 6858000"/>
              <a:gd name="connsiteX14" fmla="*/ 96483 w 8030690"/>
              <a:gd name="connsiteY14" fmla="*/ 6100191 h 6858000"/>
              <a:gd name="connsiteX15" fmla="*/ 114468 w 8030690"/>
              <a:gd name="connsiteY15" fmla="*/ 5934227 h 6858000"/>
              <a:gd name="connsiteX16" fmla="*/ 132454 w 8030690"/>
              <a:gd name="connsiteY16" fmla="*/ 5753862 h 6858000"/>
              <a:gd name="connsiteX17" fmla="*/ 150775 w 8030690"/>
              <a:gd name="connsiteY17" fmla="*/ 5561838 h 6858000"/>
              <a:gd name="connsiteX18" fmla="*/ 167752 w 8030690"/>
              <a:gd name="connsiteY18" fmla="*/ 5354726 h 6858000"/>
              <a:gd name="connsiteX19" fmla="*/ 184057 w 8030690"/>
              <a:gd name="connsiteY19" fmla="*/ 5138013 h 6858000"/>
              <a:gd name="connsiteX20" fmla="*/ 198849 w 8030690"/>
              <a:gd name="connsiteY20" fmla="*/ 4908956 h 6858000"/>
              <a:gd name="connsiteX21" fmla="*/ 212968 w 8030690"/>
              <a:gd name="connsiteY21" fmla="*/ 4670298 h 6858000"/>
              <a:gd name="connsiteX22" fmla="*/ 226248 w 8030690"/>
              <a:gd name="connsiteY22" fmla="*/ 4421352 h 6858000"/>
              <a:gd name="connsiteX23" fmla="*/ 230954 w 8030690"/>
              <a:gd name="connsiteY23" fmla="*/ 4293793 h 6858000"/>
              <a:gd name="connsiteX24" fmla="*/ 236165 w 8030690"/>
              <a:gd name="connsiteY24" fmla="*/ 4163491 h 6858000"/>
              <a:gd name="connsiteX25" fmla="*/ 241039 w 8030690"/>
              <a:gd name="connsiteY25" fmla="*/ 4031132 h 6858000"/>
              <a:gd name="connsiteX26" fmla="*/ 244233 w 8030690"/>
              <a:gd name="connsiteY26" fmla="*/ 3898087 h 6858000"/>
              <a:gd name="connsiteX27" fmla="*/ 247091 w 8030690"/>
              <a:gd name="connsiteY27" fmla="*/ 3762298 h 6858000"/>
              <a:gd name="connsiteX28" fmla="*/ 250116 w 8030690"/>
              <a:gd name="connsiteY28" fmla="*/ 3625138 h 6858000"/>
              <a:gd name="connsiteX29" fmla="*/ 252133 w 8030690"/>
              <a:gd name="connsiteY29" fmla="*/ 3485235 h 6858000"/>
              <a:gd name="connsiteX30" fmla="*/ 252133 w 8030690"/>
              <a:gd name="connsiteY30" fmla="*/ 3343960 h 6858000"/>
              <a:gd name="connsiteX31" fmla="*/ 253142 w 8030690"/>
              <a:gd name="connsiteY31" fmla="*/ 3201314 h 6858000"/>
              <a:gd name="connsiteX32" fmla="*/ 252133 w 8030690"/>
              <a:gd name="connsiteY32" fmla="*/ 3057296 h 6858000"/>
              <a:gd name="connsiteX33" fmla="*/ 250116 w 8030690"/>
              <a:gd name="connsiteY33" fmla="*/ 2911221 h 6858000"/>
              <a:gd name="connsiteX34" fmla="*/ 248267 w 8030690"/>
              <a:gd name="connsiteY34" fmla="*/ 2765145 h 6858000"/>
              <a:gd name="connsiteX35" fmla="*/ 244233 w 8030690"/>
              <a:gd name="connsiteY35" fmla="*/ 2617013 h 6858000"/>
              <a:gd name="connsiteX36" fmla="*/ 240031 w 8030690"/>
              <a:gd name="connsiteY36" fmla="*/ 2467508 h 6858000"/>
              <a:gd name="connsiteX37" fmla="*/ 235156 w 8030690"/>
              <a:gd name="connsiteY37" fmla="*/ 2318004 h 6858000"/>
              <a:gd name="connsiteX38" fmla="*/ 228265 w 8030690"/>
              <a:gd name="connsiteY38" fmla="*/ 2167128 h 6858000"/>
              <a:gd name="connsiteX39" fmla="*/ 220028 w 8030690"/>
              <a:gd name="connsiteY39" fmla="*/ 2014880 h 6858000"/>
              <a:gd name="connsiteX40" fmla="*/ 212128 w 8030690"/>
              <a:gd name="connsiteY40" fmla="*/ 1861947 h 6858000"/>
              <a:gd name="connsiteX41" fmla="*/ 202043 w 8030690"/>
              <a:gd name="connsiteY41" fmla="*/ 1709013 h 6858000"/>
              <a:gd name="connsiteX42" fmla="*/ 189940 w 8030690"/>
              <a:gd name="connsiteY42" fmla="*/ 1554023 h 6858000"/>
              <a:gd name="connsiteX43" fmla="*/ 177838 w 8030690"/>
              <a:gd name="connsiteY43" fmla="*/ 1401089 h 6858000"/>
              <a:gd name="connsiteX44" fmla="*/ 163886 w 8030690"/>
              <a:gd name="connsiteY44" fmla="*/ 1245413 h 6858000"/>
              <a:gd name="connsiteX45" fmla="*/ 148590 w 8030690"/>
              <a:gd name="connsiteY45" fmla="*/ 1089050 h 6858000"/>
              <a:gd name="connsiteX46" fmla="*/ 132454 w 8030690"/>
              <a:gd name="connsiteY46" fmla="*/ 934745 h 6858000"/>
              <a:gd name="connsiteX47" fmla="*/ 113628 w 8030690"/>
              <a:gd name="connsiteY47" fmla="*/ 778383 h 6858000"/>
              <a:gd name="connsiteX48" fmla="*/ 93457 w 8030690"/>
              <a:gd name="connsiteY48" fmla="*/ 622706 h 6858000"/>
              <a:gd name="connsiteX49" fmla="*/ 73454 w 8030690"/>
              <a:gd name="connsiteY49" fmla="*/ 466344 h 6858000"/>
              <a:gd name="connsiteX50" fmla="*/ 50090 w 8030690"/>
              <a:gd name="connsiteY50" fmla="*/ 310667 h 6858000"/>
              <a:gd name="connsiteX51" fmla="*/ 26222 w 8030690"/>
              <a:gd name="connsiteY51" fmla="*/ 1556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030690" h="6858000">
                <a:moveTo>
                  <a:pt x="1176" y="0"/>
                </a:moveTo>
                <a:lnTo>
                  <a:pt x="1344715" y="0"/>
                </a:lnTo>
                <a:lnTo>
                  <a:pt x="1344715" y="0"/>
                </a:lnTo>
                <a:lnTo>
                  <a:pt x="8030690" y="0"/>
                </a:lnTo>
                <a:lnTo>
                  <a:pt x="8030690" y="6858000"/>
                </a:lnTo>
                <a:lnTo>
                  <a:pt x="477746" y="6858000"/>
                </a:lnTo>
                <a:lnTo>
                  <a:pt x="477746" y="6858000"/>
                </a:lnTo>
                <a:lnTo>
                  <a:pt x="0" y="6858000"/>
                </a:lnTo>
                <a:lnTo>
                  <a:pt x="5883" y="6817538"/>
                </a:lnTo>
                <a:lnTo>
                  <a:pt x="23196" y="6698894"/>
                </a:lnTo>
                <a:lnTo>
                  <a:pt x="35298" y="6612483"/>
                </a:lnTo>
                <a:lnTo>
                  <a:pt x="48073" y="6509613"/>
                </a:lnTo>
                <a:lnTo>
                  <a:pt x="63369" y="6387541"/>
                </a:lnTo>
                <a:lnTo>
                  <a:pt x="79506" y="6252438"/>
                </a:lnTo>
                <a:lnTo>
                  <a:pt x="96483" y="6100191"/>
                </a:lnTo>
                <a:lnTo>
                  <a:pt x="114468" y="5934227"/>
                </a:lnTo>
                <a:lnTo>
                  <a:pt x="132454" y="5753862"/>
                </a:lnTo>
                <a:lnTo>
                  <a:pt x="150775" y="5561838"/>
                </a:lnTo>
                <a:lnTo>
                  <a:pt x="167752" y="5354726"/>
                </a:lnTo>
                <a:lnTo>
                  <a:pt x="184057" y="5138013"/>
                </a:lnTo>
                <a:lnTo>
                  <a:pt x="198849" y="4908956"/>
                </a:lnTo>
                <a:lnTo>
                  <a:pt x="212968" y="4670298"/>
                </a:lnTo>
                <a:lnTo>
                  <a:pt x="226248" y="4421352"/>
                </a:lnTo>
                <a:lnTo>
                  <a:pt x="230954" y="4293793"/>
                </a:lnTo>
                <a:lnTo>
                  <a:pt x="236165" y="4163491"/>
                </a:lnTo>
                <a:lnTo>
                  <a:pt x="241039" y="4031132"/>
                </a:lnTo>
                <a:lnTo>
                  <a:pt x="244233" y="3898087"/>
                </a:lnTo>
                <a:lnTo>
                  <a:pt x="247091" y="3762298"/>
                </a:lnTo>
                <a:lnTo>
                  <a:pt x="250116" y="3625138"/>
                </a:lnTo>
                <a:lnTo>
                  <a:pt x="252133" y="3485235"/>
                </a:lnTo>
                <a:lnTo>
                  <a:pt x="252133" y="3343960"/>
                </a:lnTo>
                <a:lnTo>
                  <a:pt x="253142" y="3201314"/>
                </a:lnTo>
                <a:lnTo>
                  <a:pt x="252133" y="3057296"/>
                </a:lnTo>
                <a:lnTo>
                  <a:pt x="250116" y="2911221"/>
                </a:lnTo>
                <a:lnTo>
                  <a:pt x="248267" y="2765145"/>
                </a:lnTo>
                <a:lnTo>
                  <a:pt x="244233" y="2617013"/>
                </a:lnTo>
                <a:lnTo>
                  <a:pt x="240031" y="2467508"/>
                </a:lnTo>
                <a:lnTo>
                  <a:pt x="235156" y="2318004"/>
                </a:lnTo>
                <a:lnTo>
                  <a:pt x="228265" y="2167128"/>
                </a:lnTo>
                <a:lnTo>
                  <a:pt x="220028" y="2014880"/>
                </a:lnTo>
                <a:lnTo>
                  <a:pt x="212128" y="1861947"/>
                </a:lnTo>
                <a:lnTo>
                  <a:pt x="202043" y="1709013"/>
                </a:lnTo>
                <a:lnTo>
                  <a:pt x="189940" y="1554023"/>
                </a:lnTo>
                <a:lnTo>
                  <a:pt x="177838" y="1401089"/>
                </a:lnTo>
                <a:lnTo>
                  <a:pt x="163886" y="1245413"/>
                </a:lnTo>
                <a:lnTo>
                  <a:pt x="148590" y="1089050"/>
                </a:lnTo>
                <a:lnTo>
                  <a:pt x="132454" y="934745"/>
                </a:lnTo>
                <a:lnTo>
                  <a:pt x="113628" y="778383"/>
                </a:lnTo>
                <a:lnTo>
                  <a:pt x="93457" y="622706"/>
                </a:lnTo>
                <a:lnTo>
                  <a:pt x="73454" y="466344"/>
                </a:lnTo>
                <a:lnTo>
                  <a:pt x="50090" y="310667"/>
                </a:lnTo>
                <a:lnTo>
                  <a:pt x="26222" y="15567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900"/>
            <a:endParaRPr lang="en-US" sz="1350">
              <a:solidFill>
                <a:prstClr val="white"/>
              </a:solidFill>
              <a:latin typeface="Century Gothic" panose="020B0502020202020204"/>
            </a:endParaRPr>
          </a:p>
        </p:txBody>
      </p:sp>
      <p:sp>
        <p:nvSpPr>
          <p:cNvPr id="15" name="Freeform 11">
            <a:extLst>
              <a:ext uri="{FF2B5EF4-FFF2-40B4-BE49-F238E27FC236}">
                <a16:creationId xmlns:a16="http://schemas.microsoft.com/office/drawing/2014/main" id="{BDC58DEA-1307-4F44-AD47-E613D8B76A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61083" y="857249"/>
            <a:ext cx="419604" cy="278223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defTabSz="342900"/>
            <a:endParaRPr lang="en-US" sz="1350">
              <a:solidFill>
                <a:prstClr val="black"/>
              </a:solidFill>
              <a:latin typeface="Century Gothic" panose="020B0502020202020204"/>
            </a:endParaRPr>
          </a:p>
        </p:txBody>
      </p:sp>
      <p:sp>
        <p:nvSpPr>
          <p:cNvPr id="16" name="Rectangle 15">
            <a:extLst>
              <a:ext uri="{FF2B5EF4-FFF2-40B4-BE49-F238E27FC236}">
                <a16:creationId xmlns:a16="http://schemas.microsoft.com/office/drawing/2014/main" id="{C99B912D-1E4B-42AF-A2BE-CFEFEC916E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85725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0773BD5F-75A6-C0AD-7248-AB04AB612534}"/>
              </a:ext>
            </a:extLst>
          </p:cNvPr>
          <p:cNvGraphicFramePr>
            <a:graphicFrameLocks noGrp="1"/>
          </p:cNvGraphicFramePr>
          <p:nvPr>
            <p:ph idx="1"/>
          </p:nvPr>
        </p:nvGraphicFramePr>
        <p:xfrm>
          <a:off x="3786187" y="1943100"/>
          <a:ext cx="4872038" cy="3429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28380661"/>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923E8915-D2AA-4327-A45A-972C3CA95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latin typeface="Century Gothic" panose="020B0502020202020204"/>
            </a:endParaRPr>
          </a:p>
        </p:txBody>
      </p:sp>
      <p:sp useBgFill="1">
        <p:nvSpPr>
          <p:cNvPr id="6" name="Rectangle 9">
            <a:extLst>
              <a:ext uri="{FF2B5EF4-FFF2-40B4-BE49-F238E27FC236}">
                <a16:creationId xmlns:a16="http://schemas.microsoft.com/office/drawing/2014/main" id="{8302FC3C-9804-4950-B721-5FD704BA6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857250"/>
            <a:ext cx="9141714" cy="51435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latin typeface="Century Gothic" panose="020B0502020202020204"/>
            </a:endParaRPr>
          </a:p>
        </p:txBody>
      </p:sp>
      <p:cxnSp>
        <p:nvCxnSpPr>
          <p:cNvPr id="7" name="Straight Connector 11">
            <a:extLst>
              <a:ext uri="{FF2B5EF4-FFF2-40B4-BE49-F238E27FC236}">
                <a16:creationId xmlns:a16="http://schemas.microsoft.com/office/drawing/2014/main" id="{6B9695BD-ECF6-49CA-8877-8C493193C6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1" y="2228850"/>
            <a:ext cx="0" cy="24003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9" name="Picture 13">
            <a:extLst>
              <a:ext uri="{FF2B5EF4-FFF2-40B4-BE49-F238E27FC236}">
                <a16:creationId xmlns:a16="http://schemas.microsoft.com/office/drawing/2014/main" id="{3BC6EBB2-9BDC-4075-BA6B-43A9FBF9C8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b="23320"/>
          <a:stretch/>
        </p:blipFill>
        <p:spPr>
          <a:xfrm>
            <a:off x="6454408" y="5528310"/>
            <a:ext cx="745301" cy="571500"/>
          </a:xfrm>
          <a:prstGeom prst="rect">
            <a:avLst/>
          </a:prstGeom>
        </p:spPr>
      </p:pic>
      <p:sp>
        <p:nvSpPr>
          <p:cNvPr id="11"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191" y="857250"/>
            <a:ext cx="9144000" cy="5142310"/>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5749DBA4-7468-B934-B008-30E0FC6390C6}"/>
              </a:ext>
            </a:extLst>
          </p:cNvPr>
          <p:cNvSpPr>
            <a:spLocks noGrp="1"/>
          </p:cNvSpPr>
          <p:nvPr>
            <p:ph type="title"/>
          </p:nvPr>
        </p:nvSpPr>
        <p:spPr>
          <a:xfrm>
            <a:off x="604647" y="1460754"/>
            <a:ext cx="2641019" cy="3936492"/>
          </a:xfrm>
        </p:spPr>
        <p:txBody>
          <a:bodyPr anchor="ctr">
            <a:normAutofit/>
          </a:bodyPr>
          <a:lstStyle/>
          <a:p>
            <a:pPr algn="ctr"/>
            <a:r>
              <a:rPr lang="en-US" dirty="0"/>
              <a:t>Annual Report</a:t>
            </a:r>
          </a:p>
        </p:txBody>
      </p:sp>
      <p:sp>
        <p:nvSpPr>
          <p:cNvPr id="3" name="Content Placeholder 2">
            <a:extLst>
              <a:ext uri="{FF2B5EF4-FFF2-40B4-BE49-F238E27FC236}">
                <a16:creationId xmlns:a16="http://schemas.microsoft.com/office/drawing/2014/main" id="{0D14734F-9290-5607-D3D0-AED9300158D5}"/>
              </a:ext>
            </a:extLst>
          </p:cNvPr>
          <p:cNvSpPr>
            <a:spLocks noGrp="1"/>
          </p:cNvSpPr>
          <p:nvPr>
            <p:ph idx="1"/>
          </p:nvPr>
        </p:nvSpPr>
        <p:spPr>
          <a:xfrm>
            <a:off x="3731896" y="1460754"/>
            <a:ext cx="4799948" cy="3936493"/>
          </a:xfrm>
        </p:spPr>
        <p:txBody>
          <a:bodyPr anchor="ctr">
            <a:normAutofit lnSpcReduction="10000"/>
          </a:bodyPr>
          <a:lstStyle/>
          <a:p>
            <a:r>
              <a:rPr lang="en-US" dirty="0"/>
              <a:t>I would like you, on an annual basis, to prepare for me a report on the Church’s initiatives for the protection of minors and vulnerable adults. </a:t>
            </a:r>
          </a:p>
          <a:p>
            <a:r>
              <a:rPr lang="en-US" dirty="0"/>
              <a:t>This might be difficult at the beginning, but I ask you to begin where necessary, in order to furnish a reliable account on what is presently being done and what needs to change, so that the competent authorities can act.  </a:t>
            </a:r>
          </a:p>
          <a:p>
            <a:r>
              <a:rPr lang="en-US" dirty="0"/>
              <a:t>This report will be a factor of transparency and accountability and – I hope – will provide a clear audit of our progress in this effort.  Without that progress, the faithful will continue to lose trust in their pastors, and preaching and witnessing to the Gospel will become increasingly difficult.</a:t>
            </a:r>
          </a:p>
        </p:txBody>
      </p:sp>
    </p:spTree>
    <p:extLst>
      <p:ext uri="{BB962C8B-B14F-4D97-AF65-F5344CB8AC3E}">
        <p14:creationId xmlns:p14="http://schemas.microsoft.com/office/powerpoint/2010/main" val="4311462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70" name="Picture 72">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859514"/>
            <a:ext cx="3027759" cy="3141236"/>
          </a:xfrm>
          <a:prstGeom prst="rect">
            <a:avLst/>
          </a:prstGeom>
        </p:spPr>
      </p:pic>
      <p:pic>
        <p:nvPicPr>
          <p:cNvPr id="71" name="Picture 74">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3026511"/>
            <a:ext cx="1141809" cy="1774090"/>
          </a:xfrm>
          <a:prstGeom prst="rect">
            <a:avLst/>
          </a:prstGeom>
        </p:spPr>
      </p:pic>
      <p:sp>
        <p:nvSpPr>
          <p:cNvPr id="72" name="Oval 76">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2114550"/>
            <a:ext cx="2114550" cy="211455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74" name="Picture 78">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5999560" y="857251"/>
            <a:ext cx="1202540" cy="856055"/>
          </a:xfrm>
          <a:prstGeom prst="rect">
            <a:avLst/>
          </a:prstGeom>
        </p:spPr>
      </p:pic>
      <p:pic>
        <p:nvPicPr>
          <p:cNvPr id="76" name="Picture 80">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6454408" y="5429250"/>
            <a:ext cx="745301" cy="571500"/>
          </a:xfrm>
          <a:prstGeom prst="rect">
            <a:avLst/>
          </a:prstGeom>
        </p:spPr>
      </p:pic>
      <p:sp>
        <p:nvSpPr>
          <p:cNvPr id="78" name="Rectangle 82">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85725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0" name="Rectangle 84">
            <a:extLst>
              <a:ext uri="{FF2B5EF4-FFF2-40B4-BE49-F238E27FC236}">
                <a16:creationId xmlns:a16="http://schemas.microsoft.com/office/drawing/2014/main" id="{909FE742-1A27-4AEF-B5F0-F8C383EAB1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85725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51" name="Segnaposto testo 3">
            <a:extLst>
              <a:ext uri="{FF2B5EF4-FFF2-40B4-BE49-F238E27FC236}">
                <a16:creationId xmlns:a16="http://schemas.microsoft.com/office/drawing/2014/main" id="{989D4CC3-BEC7-BECF-EE8D-B395D9198233}"/>
              </a:ext>
            </a:extLst>
          </p:cNvPr>
          <p:cNvGraphicFramePr/>
          <p:nvPr/>
        </p:nvGraphicFramePr>
        <p:xfrm>
          <a:off x="396479" y="1553766"/>
          <a:ext cx="7725965" cy="398978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8591784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olo 10">
            <a:extLst>
              <a:ext uri="{FF2B5EF4-FFF2-40B4-BE49-F238E27FC236}">
                <a16:creationId xmlns:a16="http://schemas.microsoft.com/office/drawing/2014/main" id="{ACB9A390-C27D-47AE-A11C-F5BCA211954C}"/>
              </a:ext>
            </a:extLst>
          </p:cNvPr>
          <p:cNvSpPr>
            <a:spLocks noGrp="1"/>
          </p:cNvSpPr>
          <p:nvPr>
            <p:ph type="title"/>
          </p:nvPr>
        </p:nvSpPr>
        <p:spPr>
          <a:xfrm>
            <a:off x="650991" y="2924013"/>
            <a:ext cx="7053542" cy="1050398"/>
          </a:xfrm>
        </p:spPr>
        <p:txBody>
          <a:bodyPr/>
          <a:lstStyle/>
          <a:p>
            <a:r>
              <a:rPr lang="en-US" dirty="0"/>
              <a:t>What you cannot measure, you cannot change</a:t>
            </a:r>
          </a:p>
        </p:txBody>
      </p:sp>
    </p:spTree>
    <p:extLst>
      <p:ext uri="{BB962C8B-B14F-4D97-AF65-F5344CB8AC3E}">
        <p14:creationId xmlns:p14="http://schemas.microsoft.com/office/powerpoint/2010/main" val="37888470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17" name="Rectangle 7">
            <a:extLst>
              <a:ext uri="{FF2B5EF4-FFF2-40B4-BE49-F238E27FC236}">
                <a16:creationId xmlns:a16="http://schemas.microsoft.com/office/drawing/2014/main" id="{923E8915-D2AA-4327-A45A-972C3CA95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latin typeface="Century Gothic" panose="020B0502020202020204"/>
            </a:endParaRPr>
          </a:p>
        </p:txBody>
      </p:sp>
      <p:sp useBgFill="1">
        <p:nvSpPr>
          <p:cNvPr id="18" name="Rectangle 9">
            <a:extLst>
              <a:ext uri="{FF2B5EF4-FFF2-40B4-BE49-F238E27FC236}">
                <a16:creationId xmlns:a16="http://schemas.microsoft.com/office/drawing/2014/main" id="{8302FC3C-9804-4950-B721-5FD704BA6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857250"/>
            <a:ext cx="9141714" cy="51435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latin typeface="Century Gothic" panose="020B0502020202020204"/>
            </a:endParaRPr>
          </a:p>
        </p:txBody>
      </p:sp>
      <p:cxnSp>
        <p:nvCxnSpPr>
          <p:cNvPr id="19" name="Straight Connector 11">
            <a:extLst>
              <a:ext uri="{FF2B5EF4-FFF2-40B4-BE49-F238E27FC236}">
                <a16:creationId xmlns:a16="http://schemas.microsoft.com/office/drawing/2014/main" id="{6B9695BD-ECF6-49CA-8877-8C493193C6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1" y="2228850"/>
            <a:ext cx="0" cy="24003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20" name="Picture 13">
            <a:extLst>
              <a:ext uri="{FF2B5EF4-FFF2-40B4-BE49-F238E27FC236}">
                <a16:creationId xmlns:a16="http://schemas.microsoft.com/office/drawing/2014/main" id="{3BC6EBB2-9BDC-4075-BA6B-43A9FBF9C8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b="23320"/>
          <a:stretch/>
        </p:blipFill>
        <p:spPr>
          <a:xfrm>
            <a:off x="6454408" y="5528310"/>
            <a:ext cx="745301" cy="571500"/>
          </a:xfrm>
          <a:prstGeom prst="rect">
            <a:avLst/>
          </a:prstGeom>
        </p:spPr>
      </p:pic>
      <p:sp>
        <p:nvSpPr>
          <p:cNvPr id="16"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191" y="857250"/>
            <a:ext cx="9144000" cy="5142310"/>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2037671B-3F94-AAA2-142F-36FE02B1AE55}"/>
              </a:ext>
            </a:extLst>
          </p:cNvPr>
          <p:cNvSpPr>
            <a:spLocks noGrp="1"/>
          </p:cNvSpPr>
          <p:nvPr>
            <p:ph type="title"/>
          </p:nvPr>
        </p:nvSpPr>
        <p:spPr>
          <a:xfrm>
            <a:off x="604647" y="1460754"/>
            <a:ext cx="2641019" cy="3936492"/>
          </a:xfrm>
        </p:spPr>
        <p:txBody>
          <a:bodyPr anchor="ctr">
            <a:normAutofit/>
          </a:bodyPr>
          <a:lstStyle/>
          <a:p>
            <a:pPr algn="ctr"/>
            <a:r>
              <a:rPr lang="en-US"/>
              <a:t>Some concluding thoughts</a:t>
            </a:r>
          </a:p>
        </p:txBody>
      </p:sp>
      <p:sp>
        <p:nvSpPr>
          <p:cNvPr id="3" name="Content Placeholder 2">
            <a:extLst>
              <a:ext uri="{FF2B5EF4-FFF2-40B4-BE49-F238E27FC236}">
                <a16:creationId xmlns:a16="http://schemas.microsoft.com/office/drawing/2014/main" id="{4698E2D0-5C14-185D-C0AA-88DF91AB556B}"/>
              </a:ext>
            </a:extLst>
          </p:cNvPr>
          <p:cNvSpPr>
            <a:spLocks noGrp="1"/>
          </p:cNvSpPr>
          <p:nvPr>
            <p:ph idx="1"/>
          </p:nvPr>
        </p:nvSpPr>
        <p:spPr>
          <a:xfrm>
            <a:off x="3731896" y="1460754"/>
            <a:ext cx="4799948" cy="3936493"/>
          </a:xfrm>
        </p:spPr>
        <p:txBody>
          <a:bodyPr anchor="ctr">
            <a:normAutofit/>
          </a:bodyPr>
          <a:lstStyle/>
          <a:p>
            <a:r>
              <a:rPr lang="en-US" dirty="0"/>
              <a:t>PE seeks to stimulate a conversion to a missionary dimension in line with </a:t>
            </a:r>
            <a:r>
              <a:rPr lang="en-US" i="1" dirty="0" err="1"/>
              <a:t>Evangelii</a:t>
            </a:r>
            <a:r>
              <a:rPr lang="en-US" i="1" dirty="0"/>
              <a:t> Gaudium </a:t>
            </a:r>
            <a:r>
              <a:rPr lang="en-US" dirty="0"/>
              <a:t>urging to bring the supernatural gift of faith. </a:t>
            </a:r>
          </a:p>
          <a:p>
            <a:r>
              <a:rPr lang="en-US" dirty="0"/>
              <a:t>The Curia is in the context of the reform of the whole Church. People working in Curia-like settings are a key elements of the wider reform. If the whole Church is facing this “crisis” how does safeguarding reveal the “splendid grace” </a:t>
            </a:r>
          </a:p>
          <a:p>
            <a:r>
              <a:rPr lang="en-US" dirty="0"/>
              <a:t>Being close to the DDF incorporates safeguarding into not only the core structure but the core tasks. Safeguarding is essential to the preservation of faith and morals.</a:t>
            </a:r>
          </a:p>
        </p:txBody>
      </p:sp>
    </p:spTree>
    <p:extLst>
      <p:ext uri="{BB962C8B-B14F-4D97-AF65-F5344CB8AC3E}">
        <p14:creationId xmlns:p14="http://schemas.microsoft.com/office/powerpoint/2010/main" val="38654048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23E8915-D2AA-4327-A45A-972C3CA95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latin typeface="Century Gothic" panose="020B0502020202020204"/>
            </a:endParaRPr>
          </a:p>
        </p:txBody>
      </p:sp>
      <p:sp useBgFill="1">
        <p:nvSpPr>
          <p:cNvPr id="10" name="Rectangle 9">
            <a:extLst>
              <a:ext uri="{FF2B5EF4-FFF2-40B4-BE49-F238E27FC236}">
                <a16:creationId xmlns:a16="http://schemas.microsoft.com/office/drawing/2014/main" id="{8302FC3C-9804-4950-B721-5FD704BA6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857250"/>
            <a:ext cx="9141714" cy="51435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latin typeface="Century Gothic" panose="020B0502020202020204"/>
            </a:endParaRPr>
          </a:p>
        </p:txBody>
      </p:sp>
      <p:cxnSp>
        <p:nvCxnSpPr>
          <p:cNvPr id="12" name="Straight Connector 11">
            <a:extLst>
              <a:ext uri="{FF2B5EF4-FFF2-40B4-BE49-F238E27FC236}">
                <a16:creationId xmlns:a16="http://schemas.microsoft.com/office/drawing/2014/main" id="{6B9695BD-ECF6-49CA-8877-8C493193C6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1" y="2228850"/>
            <a:ext cx="0" cy="24003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3BC6EBB2-9BDC-4075-BA6B-43A9FBF9C8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b="23320"/>
          <a:stretch/>
        </p:blipFill>
        <p:spPr>
          <a:xfrm>
            <a:off x="6454408" y="5528310"/>
            <a:ext cx="745301" cy="571500"/>
          </a:xfrm>
          <a:prstGeom prst="rect">
            <a:avLst/>
          </a:prstGeom>
        </p:spPr>
      </p:pic>
      <p:sp>
        <p:nvSpPr>
          <p:cNvPr id="16"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191" y="857250"/>
            <a:ext cx="9144000" cy="5142310"/>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2037671B-3F94-AAA2-142F-36FE02B1AE55}"/>
              </a:ext>
            </a:extLst>
          </p:cNvPr>
          <p:cNvSpPr>
            <a:spLocks noGrp="1"/>
          </p:cNvSpPr>
          <p:nvPr>
            <p:ph type="title"/>
          </p:nvPr>
        </p:nvSpPr>
        <p:spPr>
          <a:xfrm>
            <a:off x="604647" y="1460754"/>
            <a:ext cx="2641019" cy="3936492"/>
          </a:xfrm>
        </p:spPr>
        <p:txBody>
          <a:bodyPr anchor="ctr">
            <a:normAutofit/>
          </a:bodyPr>
          <a:lstStyle/>
          <a:p>
            <a:pPr algn="ctr"/>
            <a:r>
              <a:rPr lang="en-US" dirty="0"/>
              <a:t>Some concluding thoughts</a:t>
            </a:r>
            <a:endParaRPr lang="en-US"/>
          </a:p>
        </p:txBody>
      </p:sp>
      <p:sp>
        <p:nvSpPr>
          <p:cNvPr id="3" name="Content Placeholder 2">
            <a:extLst>
              <a:ext uri="{FF2B5EF4-FFF2-40B4-BE49-F238E27FC236}">
                <a16:creationId xmlns:a16="http://schemas.microsoft.com/office/drawing/2014/main" id="{4698E2D0-5C14-185D-C0AA-88DF91AB556B}"/>
              </a:ext>
            </a:extLst>
          </p:cNvPr>
          <p:cNvSpPr>
            <a:spLocks noGrp="1"/>
          </p:cNvSpPr>
          <p:nvPr>
            <p:ph idx="1"/>
          </p:nvPr>
        </p:nvSpPr>
        <p:spPr>
          <a:xfrm>
            <a:off x="3654032" y="1460754"/>
            <a:ext cx="4877811" cy="3936493"/>
          </a:xfrm>
        </p:spPr>
        <p:txBody>
          <a:bodyPr anchor="ctr">
            <a:normAutofit/>
          </a:bodyPr>
          <a:lstStyle/>
          <a:p>
            <a:r>
              <a:rPr lang="en-US" dirty="0"/>
              <a:t>So far the CDF has done its </a:t>
            </a:r>
            <a:r>
              <a:rPr lang="en-US"/>
              <a:t>work “</a:t>
            </a:r>
            <a:r>
              <a:rPr lang="en-US" i="1"/>
              <a:t>in </a:t>
            </a:r>
            <a:r>
              <a:rPr lang="en-US" i="1" dirty="0"/>
              <a:t>an incomplete </a:t>
            </a:r>
            <a:r>
              <a:rPr lang="en-US" i="1"/>
              <a:t>way</a:t>
            </a:r>
            <a:r>
              <a:rPr lang="en-US"/>
              <a:t>.” </a:t>
            </a:r>
            <a:r>
              <a:rPr lang="en-US" dirty="0"/>
              <a:t>The proactive, preventive and protective side represented by the PCPM is </a:t>
            </a:r>
            <a:r>
              <a:rPr lang="en-US"/>
              <a:t>lacking.</a:t>
            </a:r>
            <a:endParaRPr lang="en-US" dirty="0"/>
          </a:p>
          <a:p>
            <a:r>
              <a:rPr lang="en-US" dirty="0"/>
              <a:t>Do we see the work we do in light of the need to re-propose the faith in these unique times? “to find adequate means to re-propose the perennial truth of the Gospel of Christ.” Jubilee 2025, Pilgrims of Hope?</a:t>
            </a:r>
          </a:p>
          <a:p>
            <a:r>
              <a:rPr lang="en-US" dirty="0"/>
              <a:t>Might the model of governance lead to more participative governance? How might accountability translate into participation? Certification and good standing of ministers?</a:t>
            </a:r>
          </a:p>
        </p:txBody>
      </p:sp>
    </p:spTree>
    <p:extLst>
      <p:ext uri="{BB962C8B-B14F-4D97-AF65-F5344CB8AC3E}">
        <p14:creationId xmlns:p14="http://schemas.microsoft.com/office/powerpoint/2010/main" val="453494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43CAA20-3569-4189-9E48-239A229A8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EF5329-2C54-4EF8-B268-E6C94A7B534A}"/>
              </a:ext>
            </a:extLst>
          </p:cNvPr>
          <p:cNvSpPr>
            <a:spLocks noGrp="1"/>
          </p:cNvSpPr>
          <p:nvPr>
            <p:ph type="ctrTitle"/>
          </p:nvPr>
        </p:nvSpPr>
        <p:spPr>
          <a:xfrm>
            <a:off x="628650" y="451381"/>
            <a:ext cx="7884414" cy="4066540"/>
          </a:xfrm>
        </p:spPr>
        <p:txBody>
          <a:bodyPr vert="horz" lIns="68580" tIns="34290" rIns="68580" bIns="34290" rtlCol="0" anchor="b">
            <a:normAutofit/>
          </a:bodyPr>
          <a:lstStyle/>
          <a:p>
            <a:pPr algn="l"/>
            <a:r>
              <a:rPr lang="en-US" sz="5700" i="1"/>
              <a:t>Theological Perspectives on Safeguarding Children and Adults</a:t>
            </a:r>
            <a:endParaRPr lang="en-US" sz="5700" i="1">
              <a:cs typeface="Calibri Light"/>
            </a:endParaRPr>
          </a:p>
        </p:txBody>
      </p:sp>
      <p:sp>
        <p:nvSpPr>
          <p:cNvPr id="3" name="Subtitle 2">
            <a:extLst>
              <a:ext uri="{FF2B5EF4-FFF2-40B4-BE49-F238E27FC236}">
                <a16:creationId xmlns:a16="http://schemas.microsoft.com/office/drawing/2014/main" id="{1AC2AADE-C787-DE45-C5D7-426A3F82D0BD}"/>
              </a:ext>
            </a:extLst>
          </p:cNvPr>
          <p:cNvSpPr>
            <a:spLocks noGrp="1"/>
          </p:cNvSpPr>
          <p:nvPr>
            <p:ph type="subTitle" idx="1"/>
          </p:nvPr>
        </p:nvSpPr>
        <p:spPr>
          <a:xfrm>
            <a:off x="628649" y="4983276"/>
            <a:ext cx="7884414" cy="1126680"/>
          </a:xfrm>
        </p:spPr>
        <p:txBody>
          <a:bodyPr vert="horz" lIns="68580" tIns="34290" rIns="68580" bIns="34290" rtlCol="0">
            <a:normAutofit/>
          </a:bodyPr>
          <a:lstStyle/>
          <a:p>
            <a:pPr algn="l"/>
            <a:r>
              <a:rPr lang="en-US">
                <a:cs typeface="Calibri"/>
              </a:rPr>
              <a:t>Jessie Rogers</a:t>
            </a:r>
          </a:p>
          <a:p>
            <a:pPr algn="l"/>
            <a:r>
              <a:rPr lang="en-US">
                <a:cs typeface="Calibri"/>
              </a:rPr>
              <a:t>St Patrick's Pontifical University, Maynooth</a:t>
            </a:r>
          </a:p>
        </p:txBody>
      </p:sp>
      <p:sp>
        <p:nvSpPr>
          <p:cNvPr id="10" name="sketch line">
            <a:extLst>
              <a:ext uri="{FF2B5EF4-FFF2-40B4-BE49-F238E27FC236}">
                <a16:creationId xmlns:a16="http://schemas.microsoft.com/office/drawing/2014/main" id="{DA542B6D-E775-4832-91DC-2D20F85781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8650" y="4718595"/>
            <a:ext cx="4057650" cy="18288"/>
          </a:xfrm>
          <a:custGeom>
            <a:avLst/>
            <a:gdLst>
              <a:gd name="connsiteX0" fmla="*/ 0 w 4057650"/>
              <a:gd name="connsiteY0" fmla="*/ 0 h 18288"/>
              <a:gd name="connsiteX1" fmla="*/ 757428 w 4057650"/>
              <a:gd name="connsiteY1" fmla="*/ 0 h 18288"/>
              <a:gd name="connsiteX2" fmla="*/ 1474279 w 4057650"/>
              <a:gd name="connsiteY2" fmla="*/ 0 h 18288"/>
              <a:gd name="connsiteX3" fmla="*/ 2191131 w 4057650"/>
              <a:gd name="connsiteY3" fmla="*/ 0 h 18288"/>
              <a:gd name="connsiteX4" fmla="*/ 2745676 w 4057650"/>
              <a:gd name="connsiteY4" fmla="*/ 0 h 18288"/>
              <a:gd name="connsiteX5" fmla="*/ 3340798 w 4057650"/>
              <a:gd name="connsiteY5" fmla="*/ 0 h 18288"/>
              <a:gd name="connsiteX6" fmla="*/ 4057650 w 4057650"/>
              <a:gd name="connsiteY6" fmla="*/ 0 h 18288"/>
              <a:gd name="connsiteX7" fmla="*/ 4057650 w 4057650"/>
              <a:gd name="connsiteY7" fmla="*/ 18288 h 18288"/>
              <a:gd name="connsiteX8" fmla="*/ 3381375 w 4057650"/>
              <a:gd name="connsiteY8" fmla="*/ 18288 h 18288"/>
              <a:gd name="connsiteX9" fmla="*/ 2826830 w 4057650"/>
              <a:gd name="connsiteY9" fmla="*/ 18288 h 18288"/>
              <a:gd name="connsiteX10" fmla="*/ 2272284 w 4057650"/>
              <a:gd name="connsiteY10" fmla="*/ 18288 h 18288"/>
              <a:gd name="connsiteX11" fmla="*/ 1555432 w 4057650"/>
              <a:gd name="connsiteY11" fmla="*/ 18288 h 18288"/>
              <a:gd name="connsiteX12" fmla="*/ 960310 w 4057650"/>
              <a:gd name="connsiteY12" fmla="*/ 18288 h 18288"/>
              <a:gd name="connsiteX13" fmla="*/ 0 w 4057650"/>
              <a:gd name="connsiteY13" fmla="*/ 18288 h 18288"/>
              <a:gd name="connsiteX14" fmla="*/ 0 w 4057650"/>
              <a:gd name="connsiteY14" fmla="*/ 0 h 18288"/>
              <a:gd name="connsiteX0" fmla="*/ 0 w 4057650"/>
              <a:gd name="connsiteY0" fmla="*/ 0 h 18288"/>
              <a:gd name="connsiteX1" fmla="*/ 635698 w 4057650"/>
              <a:gd name="connsiteY1" fmla="*/ 0 h 18288"/>
              <a:gd name="connsiteX2" fmla="*/ 1190244 w 4057650"/>
              <a:gd name="connsiteY2" fmla="*/ 0 h 18288"/>
              <a:gd name="connsiteX3" fmla="*/ 1947672 w 4057650"/>
              <a:gd name="connsiteY3" fmla="*/ 0 h 18288"/>
              <a:gd name="connsiteX4" fmla="*/ 2583370 w 4057650"/>
              <a:gd name="connsiteY4" fmla="*/ 0 h 18288"/>
              <a:gd name="connsiteX5" fmla="*/ 3219069 w 4057650"/>
              <a:gd name="connsiteY5" fmla="*/ 0 h 18288"/>
              <a:gd name="connsiteX6" fmla="*/ 4057650 w 4057650"/>
              <a:gd name="connsiteY6" fmla="*/ 0 h 18288"/>
              <a:gd name="connsiteX7" fmla="*/ 4057650 w 4057650"/>
              <a:gd name="connsiteY7" fmla="*/ 18288 h 18288"/>
              <a:gd name="connsiteX8" fmla="*/ 3381375 w 4057650"/>
              <a:gd name="connsiteY8" fmla="*/ 18288 h 18288"/>
              <a:gd name="connsiteX9" fmla="*/ 2826830 w 4057650"/>
              <a:gd name="connsiteY9" fmla="*/ 18288 h 18288"/>
              <a:gd name="connsiteX10" fmla="*/ 2150555 w 4057650"/>
              <a:gd name="connsiteY10" fmla="*/ 18288 h 18288"/>
              <a:gd name="connsiteX11" fmla="*/ 1474280 w 4057650"/>
              <a:gd name="connsiteY11" fmla="*/ 18288 h 18288"/>
              <a:gd name="connsiteX12" fmla="*/ 838581 w 4057650"/>
              <a:gd name="connsiteY12" fmla="*/ 18288 h 18288"/>
              <a:gd name="connsiteX13" fmla="*/ 0 w 4057650"/>
              <a:gd name="connsiteY13" fmla="*/ 18288 h 18288"/>
              <a:gd name="connsiteX14" fmla="*/ 0 w 4057650"/>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57650" h="18288" fill="none" extrusionOk="0">
                <a:moveTo>
                  <a:pt x="0" y="0"/>
                </a:moveTo>
                <a:cubicBezTo>
                  <a:pt x="367148" y="-8908"/>
                  <a:pt x="517612" y="4501"/>
                  <a:pt x="757428" y="0"/>
                </a:cubicBezTo>
                <a:cubicBezTo>
                  <a:pt x="1032602" y="-7253"/>
                  <a:pt x="1110097" y="-4084"/>
                  <a:pt x="1474279" y="0"/>
                </a:cubicBezTo>
                <a:cubicBezTo>
                  <a:pt x="1838373" y="-7421"/>
                  <a:pt x="1905070" y="-3632"/>
                  <a:pt x="2191131" y="0"/>
                </a:cubicBezTo>
                <a:cubicBezTo>
                  <a:pt x="2479083" y="8044"/>
                  <a:pt x="2590278" y="-15025"/>
                  <a:pt x="2745676" y="0"/>
                </a:cubicBezTo>
                <a:cubicBezTo>
                  <a:pt x="2939709" y="9877"/>
                  <a:pt x="3136017" y="-24028"/>
                  <a:pt x="3340798" y="0"/>
                </a:cubicBezTo>
                <a:cubicBezTo>
                  <a:pt x="3577524" y="19058"/>
                  <a:pt x="3755433" y="-7221"/>
                  <a:pt x="4057650" y="0"/>
                </a:cubicBezTo>
                <a:cubicBezTo>
                  <a:pt x="4057420" y="8026"/>
                  <a:pt x="4058238" y="15039"/>
                  <a:pt x="4057650" y="18288"/>
                </a:cubicBezTo>
                <a:cubicBezTo>
                  <a:pt x="3746991" y="51472"/>
                  <a:pt x="3642040" y="-9140"/>
                  <a:pt x="3381375" y="18288"/>
                </a:cubicBezTo>
                <a:cubicBezTo>
                  <a:pt x="3142532" y="69343"/>
                  <a:pt x="2955382" y="-2590"/>
                  <a:pt x="2826830" y="18288"/>
                </a:cubicBezTo>
                <a:cubicBezTo>
                  <a:pt x="2734164" y="30636"/>
                  <a:pt x="2422331" y="17559"/>
                  <a:pt x="2272284" y="18288"/>
                </a:cubicBezTo>
                <a:cubicBezTo>
                  <a:pt x="2111408" y="24730"/>
                  <a:pt x="1888168" y="26061"/>
                  <a:pt x="1555432" y="18288"/>
                </a:cubicBezTo>
                <a:cubicBezTo>
                  <a:pt x="1389125" y="7689"/>
                  <a:pt x="1177551" y="44302"/>
                  <a:pt x="960310" y="18288"/>
                </a:cubicBezTo>
                <a:cubicBezTo>
                  <a:pt x="875922" y="-35328"/>
                  <a:pt x="323458" y="14834"/>
                  <a:pt x="0" y="18288"/>
                </a:cubicBezTo>
                <a:cubicBezTo>
                  <a:pt x="732" y="12147"/>
                  <a:pt x="1474" y="5759"/>
                  <a:pt x="0" y="0"/>
                </a:cubicBezTo>
                <a:close/>
              </a:path>
              <a:path w="4057650" h="18288" stroke="0" extrusionOk="0">
                <a:moveTo>
                  <a:pt x="0" y="0"/>
                </a:moveTo>
                <a:cubicBezTo>
                  <a:pt x="242151" y="36334"/>
                  <a:pt x="500401" y="29139"/>
                  <a:pt x="635698" y="0"/>
                </a:cubicBezTo>
                <a:cubicBezTo>
                  <a:pt x="783144" y="-32004"/>
                  <a:pt x="950843" y="-4485"/>
                  <a:pt x="1190244" y="0"/>
                </a:cubicBezTo>
                <a:cubicBezTo>
                  <a:pt x="1493739" y="37672"/>
                  <a:pt x="1683931" y="-5135"/>
                  <a:pt x="1947672" y="0"/>
                </a:cubicBezTo>
                <a:cubicBezTo>
                  <a:pt x="2231467" y="29157"/>
                  <a:pt x="2283780" y="-18583"/>
                  <a:pt x="2583370" y="0"/>
                </a:cubicBezTo>
                <a:cubicBezTo>
                  <a:pt x="2879743" y="13186"/>
                  <a:pt x="3001896" y="40538"/>
                  <a:pt x="3219069" y="0"/>
                </a:cubicBezTo>
                <a:cubicBezTo>
                  <a:pt x="3480307" y="-5034"/>
                  <a:pt x="3756341" y="17550"/>
                  <a:pt x="4057650" y="0"/>
                </a:cubicBezTo>
                <a:cubicBezTo>
                  <a:pt x="4056338" y="6441"/>
                  <a:pt x="4057679" y="13855"/>
                  <a:pt x="4057650" y="18288"/>
                </a:cubicBezTo>
                <a:cubicBezTo>
                  <a:pt x="3866391" y="15329"/>
                  <a:pt x="3683092" y="27213"/>
                  <a:pt x="3381375" y="18288"/>
                </a:cubicBezTo>
                <a:cubicBezTo>
                  <a:pt x="3077442" y="-31539"/>
                  <a:pt x="2959293" y="-5332"/>
                  <a:pt x="2826830" y="18288"/>
                </a:cubicBezTo>
                <a:cubicBezTo>
                  <a:pt x="2745586" y="53568"/>
                  <a:pt x="2366651" y="59392"/>
                  <a:pt x="2150555" y="18288"/>
                </a:cubicBezTo>
                <a:cubicBezTo>
                  <a:pt x="1889766" y="-17354"/>
                  <a:pt x="1744011" y="-22688"/>
                  <a:pt x="1474280" y="18288"/>
                </a:cubicBezTo>
                <a:cubicBezTo>
                  <a:pt x="1211536" y="22995"/>
                  <a:pt x="970196" y="35522"/>
                  <a:pt x="838581" y="18288"/>
                </a:cubicBezTo>
                <a:cubicBezTo>
                  <a:pt x="683899" y="-4450"/>
                  <a:pt x="224248" y="-42444"/>
                  <a:pt x="0" y="18288"/>
                </a:cubicBezTo>
                <a:cubicBezTo>
                  <a:pt x="821" y="10074"/>
                  <a:pt x="-92" y="8278"/>
                  <a:pt x="0" y="0"/>
                </a:cubicBezTo>
                <a:close/>
              </a:path>
              <a:path w="4057650" h="18288" fill="none" stroke="0" extrusionOk="0">
                <a:moveTo>
                  <a:pt x="0" y="0"/>
                </a:moveTo>
                <a:cubicBezTo>
                  <a:pt x="358409" y="-4652"/>
                  <a:pt x="486702" y="12101"/>
                  <a:pt x="757428" y="0"/>
                </a:cubicBezTo>
                <a:cubicBezTo>
                  <a:pt x="1022678" y="-8760"/>
                  <a:pt x="1108573" y="-4098"/>
                  <a:pt x="1474279" y="0"/>
                </a:cubicBezTo>
                <a:cubicBezTo>
                  <a:pt x="1819257" y="16644"/>
                  <a:pt x="1919656" y="-4532"/>
                  <a:pt x="2191131" y="0"/>
                </a:cubicBezTo>
                <a:cubicBezTo>
                  <a:pt x="2458468" y="10266"/>
                  <a:pt x="2618941" y="-8527"/>
                  <a:pt x="2745676" y="0"/>
                </a:cubicBezTo>
                <a:cubicBezTo>
                  <a:pt x="2931643" y="26136"/>
                  <a:pt x="3158142" y="-56944"/>
                  <a:pt x="3340798" y="0"/>
                </a:cubicBezTo>
                <a:cubicBezTo>
                  <a:pt x="3532039" y="10299"/>
                  <a:pt x="3748090" y="-3814"/>
                  <a:pt x="4057650" y="0"/>
                </a:cubicBezTo>
                <a:cubicBezTo>
                  <a:pt x="4057078" y="8167"/>
                  <a:pt x="4057287" y="15177"/>
                  <a:pt x="4057650" y="18288"/>
                </a:cubicBezTo>
                <a:cubicBezTo>
                  <a:pt x="3759943" y="49384"/>
                  <a:pt x="3655385" y="-7741"/>
                  <a:pt x="3381375" y="18288"/>
                </a:cubicBezTo>
                <a:cubicBezTo>
                  <a:pt x="3117080" y="48239"/>
                  <a:pt x="2965830" y="15751"/>
                  <a:pt x="2826830" y="18288"/>
                </a:cubicBezTo>
                <a:cubicBezTo>
                  <a:pt x="2719180" y="54573"/>
                  <a:pt x="2405341" y="28209"/>
                  <a:pt x="2272284" y="18288"/>
                </a:cubicBezTo>
                <a:cubicBezTo>
                  <a:pt x="2146521" y="42397"/>
                  <a:pt x="1920511" y="48303"/>
                  <a:pt x="1555432" y="18288"/>
                </a:cubicBezTo>
                <a:cubicBezTo>
                  <a:pt x="1341297" y="-10360"/>
                  <a:pt x="1185337" y="10858"/>
                  <a:pt x="960310" y="18288"/>
                </a:cubicBezTo>
                <a:cubicBezTo>
                  <a:pt x="797841" y="-27072"/>
                  <a:pt x="348704" y="-79830"/>
                  <a:pt x="0" y="18288"/>
                </a:cubicBezTo>
                <a:cubicBezTo>
                  <a:pt x="82" y="11116"/>
                  <a:pt x="515" y="669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4057650"/>
                      <a:gd name="connsiteY0" fmla="*/ 0 h 18288"/>
                      <a:gd name="connsiteX1" fmla="*/ 757428 w 4057650"/>
                      <a:gd name="connsiteY1" fmla="*/ 0 h 18288"/>
                      <a:gd name="connsiteX2" fmla="*/ 1474279 w 4057650"/>
                      <a:gd name="connsiteY2" fmla="*/ 0 h 18288"/>
                      <a:gd name="connsiteX3" fmla="*/ 2191131 w 4057650"/>
                      <a:gd name="connsiteY3" fmla="*/ 0 h 18288"/>
                      <a:gd name="connsiteX4" fmla="*/ 2745676 w 4057650"/>
                      <a:gd name="connsiteY4" fmla="*/ 0 h 18288"/>
                      <a:gd name="connsiteX5" fmla="*/ 3340798 w 4057650"/>
                      <a:gd name="connsiteY5" fmla="*/ 0 h 18288"/>
                      <a:gd name="connsiteX6" fmla="*/ 4057650 w 4057650"/>
                      <a:gd name="connsiteY6" fmla="*/ 0 h 18288"/>
                      <a:gd name="connsiteX7" fmla="*/ 4057650 w 4057650"/>
                      <a:gd name="connsiteY7" fmla="*/ 18288 h 18288"/>
                      <a:gd name="connsiteX8" fmla="*/ 3381375 w 4057650"/>
                      <a:gd name="connsiteY8" fmla="*/ 18288 h 18288"/>
                      <a:gd name="connsiteX9" fmla="*/ 2826830 w 4057650"/>
                      <a:gd name="connsiteY9" fmla="*/ 18288 h 18288"/>
                      <a:gd name="connsiteX10" fmla="*/ 2272284 w 4057650"/>
                      <a:gd name="connsiteY10" fmla="*/ 18288 h 18288"/>
                      <a:gd name="connsiteX11" fmla="*/ 1555432 w 4057650"/>
                      <a:gd name="connsiteY11" fmla="*/ 18288 h 18288"/>
                      <a:gd name="connsiteX12" fmla="*/ 960310 w 4057650"/>
                      <a:gd name="connsiteY12" fmla="*/ 18288 h 18288"/>
                      <a:gd name="connsiteX13" fmla="*/ 0 w 4057650"/>
                      <a:gd name="connsiteY13" fmla="*/ 18288 h 18288"/>
                      <a:gd name="connsiteX14" fmla="*/ 0 w 4057650"/>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57650" h="18288" fill="none" extrusionOk="0">
                        <a:moveTo>
                          <a:pt x="0" y="0"/>
                        </a:moveTo>
                        <a:cubicBezTo>
                          <a:pt x="371182" y="3227"/>
                          <a:pt x="494372" y="9222"/>
                          <a:pt x="757428" y="0"/>
                        </a:cubicBezTo>
                        <a:cubicBezTo>
                          <a:pt x="1020484" y="-9222"/>
                          <a:pt x="1116719" y="-4357"/>
                          <a:pt x="1474279" y="0"/>
                        </a:cubicBezTo>
                        <a:cubicBezTo>
                          <a:pt x="1831839" y="4357"/>
                          <a:pt x="1920973" y="-11809"/>
                          <a:pt x="2191131" y="0"/>
                        </a:cubicBezTo>
                        <a:cubicBezTo>
                          <a:pt x="2461289" y="11809"/>
                          <a:pt x="2589480" y="-22604"/>
                          <a:pt x="2745676" y="0"/>
                        </a:cubicBezTo>
                        <a:cubicBezTo>
                          <a:pt x="2901872" y="22604"/>
                          <a:pt x="3136452" y="-12306"/>
                          <a:pt x="3340798" y="0"/>
                        </a:cubicBezTo>
                        <a:cubicBezTo>
                          <a:pt x="3545144" y="12306"/>
                          <a:pt x="3766934" y="-21556"/>
                          <a:pt x="4057650" y="0"/>
                        </a:cubicBezTo>
                        <a:cubicBezTo>
                          <a:pt x="4057150" y="8855"/>
                          <a:pt x="4057759" y="14521"/>
                          <a:pt x="4057650" y="18288"/>
                        </a:cubicBezTo>
                        <a:cubicBezTo>
                          <a:pt x="3743404" y="40125"/>
                          <a:pt x="3625516" y="-14923"/>
                          <a:pt x="3381375" y="18288"/>
                        </a:cubicBezTo>
                        <a:cubicBezTo>
                          <a:pt x="3137235" y="51499"/>
                          <a:pt x="2946571" y="1"/>
                          <a:pt x="2826830" y="18288"/>
                        </a:cubicBezTo>
                        <a:cubicBezTo>
                          <a:pt x="2707090" y="36575"/>
                          <a:pt x="2402756" y="1432"/>
                          <a:pt x="2272284" y="18288"/>
                        </a:cubicBezTo>
                        <a:cubicBezTo>
                          <a:pt x="2141812" y="35144"/>
                          <a:pt x="1895935" y="18199"/>
                          <a:pt x="1555432" y="18288"/>
                        </a:cubicBezTo>
                        <a:cubicBezTo>
                          <a:pt x="1214929" y="18377"/>
                          <a:pt x="1103072" y="14503"/>
                          <a:pt x="960310" y="18288"/>
                        </a:cubicBezTo>
                        <a:cubicBezTo>
                          <a:pt x="817548" y="22073"/>
                          <a:pt x="402272" y="-29359"/>
                          <a:pt x="0" y="18288"/>
                        </a:cubicBezTo>
                        <a:cubicBezTo>
                          <a:pt x="683" y="12014"/>
                          <a:pt x="724" y="5908"/>
                          <a:pt x="0" y="0"/>
                        </a:cubicBezTo>
                        <a:close/>
                      </a:path>
                      <a:path w="4057650" h="18288" stroke="0" extrusionOk="0">
                        <a:moveTo>
                          <a:pt x="0" y="0"/>
                        </a:moveTo>
                        <a:cubicBezTo>
                          <a:pt x="248348" y="13145"/>
                          <a:pt x="486117" y="25042"/>
                          <a:pt x="635698" y="0"/>
                        </a:cubicBezTo>
                        <a:cubicBezTo>
                          <a:pt x="785279" y="-25042"/>
                          <a:pt x="917762" y="-5537"/>
                          <a:pt x="1190244" y="0"/>
                        </a:cubicBezTo>
                        <a:cubicBezTo>
                          <a:pt x="1462726" y="5537"/>
                          <a:pt x="1667120" y="-21232"/>
                          <a:pt x="1947672" y="0"/>
                        </a:cubicBezTo>
                        <a:cubicBezTo>
                          <a:pt x="2228224" y="21232"/>
                          <a:pt x="2280631" y="-21698"/>
                          <a:pt x="2583370" y="0"/>
                        </a:cubicBezTo>
                        <a:cubicBezTo>
                          <a:pt x="2886109" y="21698"/>
                          <a:pt x="3022941" y="19647"/>
                          <a:pt x="3219069" y="0"/>
                        </a:cubicBezTo>
                        <a:cubicBezTo>
                          <a:pt x="3415197" y="-19647"/>
                          <a:pt x="3747500" y="26991"/>
                          <a:pt x="4057650" y="0"/>
                        </a:cubicBezTo>
                        <a:cubicBezTo>
                          <a:pt x="4056752" y="7180"/>
                          <a:pt x="4057819" y="13790"/>
                          <a:pt x="4057650" y="18288"/>
                        </a:cubicBezTo>
                        <a:cubicBezTo>
                          <a:pt x="3865148" y="-3313"/>
                          <a:pt x="3702543" y="49468"/>
                          <a:pt x="3381375" y="18288"/>
                        </a:cubicBezTo>
                        <a:cubicBezTo>
                          <a:pt x="3060208" y="-12892"/>
                          <a:pt x="2956571" y="-8678"/>
                          <a:pt x="2826830" y="18288"/>
                        </a:cubicBezTo>
                        <a:cubicBezTo>
                          <a:pt x="2697089" y="45254"/>
                          <a:pt x="2411031" y="43154"/>
                          <a:pt x="2150555" y="18288"/>
                        </a:cubicBezTo>
                        <a:cubicBezTo>
                          <a:pt x="1890080" y="-6578"/>
                          <a:pt x="1741827" y="-615"/>
                          <a:pt x="1474280" y="18288"/>
                        </a:cubicBezTo>
                        <a:cubicBezTo>
                          <a:pt x="1206734" y="37191"/>
                          <a:pt x="998203" y="33335"/>
                          <a:pt x="838581" y="18288"/>
                        </a:cubicBezTo>
                        <a:cubicBezTo>
                          <a:pt x="678959" y="3241"/>
                          <a:pt x="187101" y="-13212"/>
                          <a:pt x="0" y="18288"/>
                        </a:cubicBezTo>
                        <a:cubicBezTo>
                          <a:pt x="571" y="10093"/>
                          <a:pt x="-125" y="840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98733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6" name="Rectangle 65">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itle 60">
            <a:extLst>
              <a:ext uri="{FF2B5EF4-FFF2-40B4-BE49-F238E27FC236}">
                <a16:creationId xmlns:a16="http://schemas.microsoft.com/office/drawing/2014/main" id="{7EF26D60-BE76-8154-83E4-6DE5B46BA2C3}"/>
              </a:ext>
            </a:extLst>
          </p:cNvPr>
          <p:cNvSpPr>
            <a:spLocks noGrp="1"/>
          </p:cNvSpPr>
          <p:nvPr>
            <p:ph type="title"/>
          </p:nvPr>
        </p:nvSpPr>
        <p:spPr>
          <a:xfrm>
            <a:off x="628650" y="557188"/>
            <a:ext cx="7886700" cy="1133499"/>
          </a:xfrm>
        </p:spPr>
        <p:txBody>
          <a:bodyPr>
            <a:normAutofit/>
          </a:bodyPr>
          <a:lstStyle/>
          <a:p>
            <a:pPr algn="ctr"/>
            <a:r>
              <a:rPr lang="en-US" sz="4500">
                <a:cs typeface="Calibri Light"/>
              </a:rPr>
              <a:t>A Theology of Safeguarding</a:t>
            </a:r>
          </a:p>
        </p:txBody>
      </p:sp>
      <p:graphicFrame>
        <p:nvGraphicFramePr>
          <p:cNvPr id="4" name="Diagram 4">
            <a:extLst>
              <a:ext uri="{FF2B5EF4-FFF2-40B4-BE49-F238E27FC236}">
                <a16:creationId xmlns:a16="http://schemas.microsoft.com/office/drawing/2014/main" id="{81D9337B-C998-78EC-4690-D2C43234A329}"/>
              </a:ext>
            </a:extLst>
          </p:cNvPr>
          <p:cNvGraphicFramePr>
            <a:graphicFrameLocks noGrp="1"/>
          </p:cNvGraphicFramePr>
          <p:nvPr>
            <p:ph idx="1"/>
            <p:extLst>
              <p:ext uri="{D42A27DB-BD31-4B8C-83A1-F6EECF244321}">
                <p14:modId xmlns:p14="http://schemas.microsoft.com/office/powerpoint/2010/main" val="3562546339"/>
              </p:ext>
            </p:extLst>
          </p:nvPr>
        </p:nvGraphicFramePr>
        <p:xfrm>
          <a:off x="628650" y="1828800"/>
          <a:ext cx="78867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732300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776CBA-6318-BEBB-A950-C1923A8C2B17}"/>
              </a:ext>
            </a:extLst>
          </p:cNvPr>
          <p:cNvSpPr>
            <a:spLocks noGrp="1"/>
          </p:cNvSpPr>
          <p:nvPr>
            <p:ph type="title"/>
          </p:nvPr>
        </p:nvSpPr>
        <p:spPr>
          <a:xfrm>
            <a:off x="628650" y="365125"/>
            <a:ext cx="7886700" cy="1325563"/>
          </a:xfrm>
        </p:spPr>
        <p:txBody>
          <a:bodyPr>
            <a:normAutofit/>
          </a:bodyPr>
          <a:lstStyle/>
          <a:p>
            <a:r>
              <a:rPr lang="en-US" sz="4300">
                <a:cs typeface="Calibri Light"/>
              </a:rPr>
              <a:t>Mark 8:22-10:52 On the way to Jerusalem</a:t>
            </a:r>
            <a:endParaRPr lang="en-US" sz="430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 name="connsiteX0" fmla="*/ 0 w 8140446"/>
              <a:gd name="connsiteY0" fmla="*/ 0 h 18288"/>
              <a:gd name="connsiteX1" fmla="*/ 596966 w 8140446"/>
              <a:gd name="connsiteY1" fmla="*/ 0 h 18288"/>
              <a:gd name="connsiteX2" fmla="*/ 1031123 w 8140446"/>
              <a:gd name="connsiteY2" fmla="*/ 0 h 18288"/>
              <a:gd name="connsiteX3" fmla="*/ 1872303 w 8140446"/>
              <a:gd name="connsiteY3" fmla="*/ 0 h 18288"/>
              <a:gd name="connsiteX4" fmla="*/ 2469269 w 8140446"/>
              <a:gd name="connsiteY4" fmla="*/ 0 h 18288"/>
              <a:gd name="connsiteX5" fmla="*/ 3066235 w 8140446"/>
              <a:gd name="connsiteY5" fmla="*/ 0 h 18288"/>
              <a:gd name="connsiteX6" fmla="*/ 3907414 w 8140446"/>
              <a:gd name="connsiteY6" fmla="*/ 0 h 18288"/>
              <a:gd name="connsiteX7" fmla="*/ 4422976 w 8140446"/>
              <a:gd name="connsiteY7" fmla="*/ 0 h 18288"/>
              <a:gd name="connsiteX8" fmla="*/ 5264155 w 8140446"/>
              <a:gd name="connsiteY8" fmla="*/ 0 h 18288"/>
              <a:gd name="connsiteX9" fmla="*/ 6105335 w 8140446"/>
              <a:gd name="connsiteY9" fmla="*/ 0 h 18288"/>
              <a:gd name="connsiteX10" fmla="*/ 6783705 w 8140446"/>
              <a:gd name="connsiteY10" fmla="*/ 0 h 18288"/>
              <a:gd name="connsiteX11" fmla="*/ 8140446 w 8140446"/>
              <a:gd name="connsiteY11" fmla="*/ 0 h 18288"/>
              <a:gd name="connsiteX12" fmla="*/ 8140446 w 8140446"/>
              <a:gd name="connsiteY12" fmla="*/ 18288 h 18288"/>
              <a:gd name="connsiteX13" fmla="*/ 7706289 w 8140446"/>
              <a:gd name="connsiteY13" fmla="*/ 18288 h 18288"/>
              <a:gd name="connsiteX14" fmla="*/ 6865109 w 8140446"/>
              <a:gd name="connsiteY14" fmla="*/ 18288 h 18288"/>
              <a:gd name="connsiteX15" fmla="*/ 6349548 w 8140446"/>
              <a:gd name="connsiteY15" fmla="*/ 18288 h 18288"/>
              <a:gd name="connsiteX16" fmla="*/ 5671177 w 8140446"/>
              <a:gd name="connsiteY16" fmla="*/ 18288 h 18288"/>
              <a:gd name="connsiteX17" fmla="*/ 4829998 w 8140446"/>
              <a:gd name="connsiteY17" fmla="*/ 18288 h 18288"/>
              <a:gd name="connsiteX18" fmla="*/ 4151627 w 8140446"/>
              <a:gd name="connsiteY18" fmla="*/ 18288 h 18288"/>
              <a:gd name="connsiteX19" fmla="*/ 3717470 w 8140446"/>
              <a:gd name="connsiteY19" fmla="*/ 18288 h 18288"/>
              <a:gd name="connsiteX20" fmla="*/ 3201909 w 8140446"/>
              <a:gd name="connsiteY20" fmla="*/ 18288 h 18288"/>
              <a:gd name="connsiteX21" fmla="*/ 2360729 w 8140446"/>
              <a:gd name="connsiteY21" fmla="*/ 18288 h 18288"/>
              <a:gd name="connsiteX22" fmla="*/ 1682359 w 8140446"/>
              <a:gd name="connsiteY22" fmla="*/ 18288 h 18288"/>
              <a:gd name="connsiteX23" fmla="*/ 1166797 w 8140446"/>
              <a:gd name="connsiteY23" fmla="*/ 18288 h 18288"/>
              <a:gd name="connsiteX24" fmla="*/ 0 w 8140446"/>
              <a:gd name="connsiteY24" fmla="*/ 18288 h 18288"/>
              <a:gd name="connsiteX25" fmla="*/ 0 w 8140446"/>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8288"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path>
              <a:path w="8140446" h="18288"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path>
              <a:path w="8140446" h="18288"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40F4813-94CD-83E3-5354-EC73B66ECAC7}"/>
              </a:ext>
            </a:extLst>
          </p:cNvPr>
          <p:cNvSpPr>
            <a:spLocks noGrp="1"/>
          </p:cNvSpPr>
          <p:nvPr>
            <p:ph idx="1"/>
          </p:nvPr>
        </p:nvSpPr>
        <p:spPr>
          <a:xfrm>
            <a:off x="628650" y="1929384"/>
            <a:ext cx="7886700" cy="4251960"/>
          </a:xfrm>
        </p:spPr>
        <p:txBody>
          <a:bodyPr vert="horz" lIns="68580" tIns="34290" rIns="68580" bIns="34290" rtlCol="0">
            <a:normAutofit/>
          </a:bodyPr>
          <a:lstStyle/>
          <a:p>
            <a:r>
              <a:rPr lang="en-US" dirty="0">
                <a:cs typeface="Calibri"/>
              </a:rPr>
              <a:t>Bracketed by miracle stories of blind men being healed.</a:t>
            </a:r>
          </a:p>
          <a:p>
            <a:pPr lvl="1"/>
            <a:r>
              <a:rPr lang="en-US" sz="2800" dirty="0">
                <a:cs typeface="Calibri"/>
              </a:rPr>
              <a:t>"they look like trees walking" Mark 8:24</a:t>
            </a:r>
          </a:p>
          <a:p>
            <a:pPr lvl="1"/>
            <a:r>
              <a:rPr lang="en-US" sz="2800" dirty="0">
                <a:cs typeface="Calibri"/>
              </a:rPr>
              <a:t>"At once he could see again and followed him along the road."</a:t>
            </a:r>
          </a:p>
          <a:p>
            <a:pPr marL="342900" lvl="1" indent="0">
              <a:buNone/>
            </a:pPr>
            <a:endParaRPr lang="en-US" sz="2800" dirty="0">
              <a:cs typeface="Calibri"/>
            </a:endParaRPr>
          </a:p>
          <a:p>
            <a:r>
              <a:rPr lang="en-US" dirty="0">
                <a:ea typeface="+mn-lt"/>
                <a:cs typeface="+mn-lt"/>
              </a:rPr>
              <a:t>The followers of Jesus 'see', but they have a journey to take before they really understand.</a:t>
            </a:r>
            <a:endParaRPr lang="en-US" dirty="0">
              <a:cs typeface="Calibri" panose="020F0502020204030204"/>
            </a:endParaRPr>
          </a:p>
          <a:p>
            <a:endParaRPr lang="en-US" sz="1900" dirty="0">
              <a:cs typeface="Calibri" panose="020F0502020204030204"/>
            </a:endParaRPr>
          </a:p>
          <a:p>
            <a:endParaRPr lang="en-US" sz="1900" dirty="0">
              <a:cs typeface="Calibri" panose="020F0502020204030204"/>
            </a:endParaRPr>
          </a:p>
          <a:p>
            <a:endParaRPr lang="en-US" sz="1900" dirty="0">
              <a:cs typeface="Calibri" panose="020F0502020204030204"/>
            </a:endParaRPr>
          </a:p>
        </p:txBody>
      </p:sp>
    </p:spTree>
    <p:extLst>
      <p:ext uri="{BB962C8B-B14F-4D97-AF65-F5344CB8AC3E}">
        <p14:creationId xmlns:p14="http://schemas.microsoft.com/office/powerpoint/2010/main" val="9916176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BE150E-4156-1A79-2F7D-6EF3C18C9661}"/>
              </a:ext>
            </a:extLst>
          </p:cNvPr>
          <p:cNvSpPr>
            <a:spLocks noGrp="1"/>
          </p:cNvSpPr>
          <p:nvPr>
            <p:ph type="title"/>
          </p:nvPr>
        </p:nvSpPr>
        <p:spPr>
          <a:xfrm>
            <a:off x="628650" y="365125"/>
            <a:ext cx="7886700" cy="1325563"/>
          </a:xfrm>
        </p:spPr>
        <p:txBody>
          <a:bodyPr>
            <a:normAutofit/>
          </a:bodyPr>
          <a:lstStyle/>
          <a:p>
            <a:r>
              <a:rPr lang="en-US" sz="4700">
                <a:cs typeface="Calibri Light"/>
              </a:rPr>
              <a:t>Yeast</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 name="connsiteX0" fmla="*/ 0 w 8140446"/>
              <a:gd name="connsiteY0" fmla="*/ 0 h 18288"/>
              <a:gd name="connsiteX1" fmla="*/ 596966 w 8140446"/>
              <a:gd name="connsiteY1" fmla="*/ 0 h 18288"/>
              <a:gd name="connsiteX2" fmla="*/ 1031123 w 8140446"/>
              <a:gd name="connsiteY2" fmla="*/ 0 h 18288"/>
              <a:gd name="connsiteX3" fmla="*/ 1872303 w 8140446"/>
              <a:gd name="connsiteY3" fmla="*/ 0 h 18288"/>
              <a:gd name="connsiteX4" fmla="*/ 2469269 w 8140446"/>
              <a:gd name="connsiteY4" fmla="*/ 0 h 18288"/>
              <a:gd name="connsiteX5" fmla="*/ 3066235 w 8140446"/>
              <a:gd name="connsiteY5" fmla="*/ 0 h 18288"/>
              <a:gd name="connsiteX6" fmla="*/ 3907414 w 8140446"/>
              <a:gd name="connsiteY6" fmla="*/ 0 h 18288"/>
              <a:gd name="connsiteX7" fmla="*/ 4422976 w 8140446"/>
              <a:gd name="connsiteY7" fmla="*/ 0 h 18288"/>
              <a:gd name="connsiteX8" fmla="*/ 5264155 w 8140446"/>
              <a:gd name="connsiteY8" fmla="*/ 0 h 18288"/>
              <a:gd name="connsiteX9" fmla="*/ 6105335 w 8140446"/>
              <a:gd name="connsiteY9" fmla="*/ 0 h 18288"/>
              <a:gd name="connsiteX10" fmla="*/ 6783705 w 8140446"/>
              <a:gd name="connsiteY10" fmla="*/ 0 h 18288"/>
              <a:gd name="connsiteX11" fmla="*/ 8140446 w 8140446"/>
              <a:gd name="connsiteY11" fmla="*/ 0 h 18288"/>
              <a:gd name="connsiteX12" fmla="*/ 8140446 w 8140446"/>
              <a:gd name="connsiteY12" fmla="*/ 18288 h 18288"/>
              <a:gd name="connsiteX13" fmla="*/ 7706289 w 8140446"/>
              <a:gd name="connsiteY13" fmla="*/ 18288 h 18288"/>
              <a:gd name="connsiteX14" fmla="*/ 6865109 w 8140446"/>
              <a:gd name="connsiteY14" fmla="*/ 18288 h 18288"/>
              <a:gd name="connsiteX15" fmla="*/ 6349548 w 8140446"/>
              <a:gd name="connsiteY15" fmla="*/ 18288 h 18288"/>
              <a:gd name="connsiteX16" fmla="*/ 5671177 w 8140446"/>
              <a:gd name="connsiteY16" fmla="*/ 18288 h 18288"/>
              <a:gd name="connsiteX17" fmla="*/ 4829998 w 8140446"/>
              <a:gd name="connsiteY17" fmla="*/ 18288 h 18288"/>
              <a:gd name="connsiteX18" fmla="*/ 4151627 w 8140446"/>
              <a:gd name="connsiteY18" fmla="*/ 18288 h 18288"/>
              <a:gd name="connsiteX19" fmla="*/ 3717470 w 8140446"/>
              <a:gd name="connsiteY19" fmla="*/ 18288 h 18288"/>
              <a:gd name="connsiteX20" fmla="*/ 3201909 w 8140446"/>
              <a:gd name="connsiteY20" fmla="*/ 18288 h 18288"/>
              <a:gd name="connsiteX21" fmla="*/ 2360729 w 8140446"/>
              <a:gd name="connsiteY21" fmla="*/ 18288 h 18288"/>
              <a:gd name="connsiteX22" fmla="*/ 1682359 w 8140446"/>
              <a:gd name="connsiteY22" fmla="*/ 18288 h 18288"/>
              <a:gd name="connsiteX23" fmla="*/ 1166797 w 8140446"/>
              <a:gd name="connsiteY23" fmla="*/ 18288 h 18288"/>
              <a:gd name="connsiteX24" fmla="*/ 0 w 8140446"/>
              <a:gd name="connsiteY24" fmla="*/ 18288 h 18288"/>
              <a:gd name="connsiteX25" fmla="*/ 0 w 8140446"/>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8288"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path>
              <a:path w="8140446" h="18288"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path>
              <a:path w="8140446" h="18288"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E37AD0D-0C24-1F9D-A78A-A399D33442B0}"/>
              </a:ext>
            </a:extLst>
          </p:cNvPr>
          <p:cNvSpPr>
            <a:spLocks noGrp="1"/>
          </p:cNvSpPr>
          <p:nvPr>
            <p:ph idx="1"/>
          </p:nvPr>
        </p:nvSpPr>
        <p:spPr>
          <a:xfrm>
            <a:off x="628650" y="1929384"/>
            <a:ext cx="7886700" cy="4251960"/>
          </a:xfrm>
        </p:spPr>
        <p:txBody>
          <a:bodyPr vert="horz" lIns="68580" tIns="34290" rIns="68580" bIns="34290" rtlCol="0">
            <a:normAutofit/>
          </a:bodyPr>
          <a:lstStyle/>
          <a:p>
            <a:r>
              <a:rPr lang="en-US" sz="3200" dirty="0">
                <a:ea typeface="+mn-lt"/>
                <a:cs typeface="+mn-lt"/>
              </a:rPr>
              <a:t>“Watch out—beware of the yeast of the Pharisees and the yeast of Herod.” (Mark 8:15)</a:t>
            </a:r>
          </a:p>
          <a:p>
            <a:endParaRPr lang="en-US" sz="3200" dirty="0">
              <a:cs typeface="Calibri"/>
            </a:endParaRPr>
          </a:p>
          <a:p>
            <a:r>
              <a:rPr lang="en-US" sz="3200" dirty="0">
                <a:cs typeface="Calibri"/>
              </a:rPr>
              <a:t>Yeast of the Pharisees = clericalism, lack of openness to outsiders</a:t>
            </a:r>
          </a:p>
          <a:p>
            <a:r>
              <a:rPr lang="en-US" sz="3200" dirty="0">
                <a:cs typeface="Calibri"/>
              </a:rPr>
              <a:t>Yeast of Herod = power over, violence</a:t>
            </a:r>
          </a:p>
        </p:txBody>
      </p:sp>
    </p:spTree>
    <p:extLst>
      <p:ext uri="{BB962C8B-B14F-4D97-AF65-F5344CB8AC3E}">
        <p14:creationId xmlns:p14="http://schemas.microsoft.com/office/powerpoint/2010/main" val="36653798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1524000"/>
            <a:ext cx="8610600" cy="2819400"/>
          </a:xfrm>
        </p:spPr>
        <p:txBody>
          <a:bodyPr>
            <a:normAutofit/>
          </a:bodyPr>
          <a:lstStyle/>
          <a:p>
            <a:endParaRPr lang="en-IE" sz="5200" b="1" dirty="0">
              <a:solidFill>
                <a:schemeClr val="tx1"/>
              </a:solidFill>
            </a:endParaRPr>
          </a:p>
          <a:p>
            <a:r>
              <a:rPr lang="en-IE" sz="5200" b="1" dirty="0">
                <a:solidFill>
                  <a:schemeClr val="tx1"/>
                </a:solidFill>
              </a:rPr>
              <a:t>Cardinal O’Malley</a:t>
            </a:r>
          </a:p>
          <a:p>
            <a:r>
              <a:rPr lang="en-IE" sz="5200" b="1" dirty="0">
                <a:solidFill>
                  <a:schemeClr val="tx1"/>
                </a:solidFill>
              </a:rPr>
              <a:t>Keynote Speech</a:t>
            </a:r>
          </a:p>
        </p:txBody>
      </p:sp>
    </p:spTree>
    <p:extLst>
      <p:ext uri="{BB962C8B-B14F-4D97-AF65-F5344CB8AC3E}">
        <p14:creationId xmlns:p14="http://schemas.microsoft.com/office/powerpoint/2010/main" val="31870663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D86666-DD55-8A0A-0E1F-83C79E9B0ED4}"/>
              </a:ext>
            </a:extLst>
          </p:cNvPr>
          <p:cNvSpPr>
            <a:spLocks noGrp="1"/>
          </p:cNvSpPr>
          <p:nvPr>
            <p:ph type="title"/>
          </p:nvPr>
        </p:nvSpPr>
        <p:spPr>
          <a:xfrm>
            <a:off x="630936" y="548640"/>
            <a:ext cx="2700645" cy="5431536"/>
          </a:xfrm>
        </p:spPr>
        <p:txBody>
          <a:bodyPr>
            <a:normAutofit/>
          </a:bodyPr>
          <a:lstStyle/>
          <a:p>
            <a:r>
              <a:rPr lang="en-US" sz="4700">
                <a:cs typeface="Calibri Light"/>
              </a:rPr>
              <a:t>Mark 9:33-37</a:t>
            </a:r>
            <a:endParaRPr lang="en-US" sz="4700"/>
          </a:p>
        </p:txBody>
      </p:sp>
      <p:sp>
        <p:nvSpPr>
          <p:cNvPr id="13"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347917" y="3261001"/>
            <a:ext cx="4480560" cy="13716"/>
          </a:xfrm>
          <a:custGeom>
            <a:avLst/>
            <a:gdLst>
              <a:gd name="connsiteX0" fmla="*/ 0 w 4480560"/>
              <a:gd name="connsiteY0" fmla="*/ 0 h 13716"/>
              <a:gd name="connsiteX1" fmla="*/ 595274 w 4480560"/>
              <a:gd name="connsiteY1" fmla="*/ 0 h 13716"/>
              <a:gd name="connsiteX2" fmla="*/ 1100938 w 4480560"/>
              <a:gd name="connsiteY2" fmla="*/ 0 h 13716"/>
              <a:gd name="connsiteX3" fmla="*/ 1651406 w 4480560"/>
              <a:gd name="connsiteY3" fmla="*/ 0 h 13716"/>
              <a:gd name="connsiteX4" fmla="*/ 2336292 w 4480560"/>
              <a:gd name="connsiteY4" fmla="*/ 0 h 13716"/>
              <a:gd name="connsiteX5" fmla="*/ 2931566 w 4480560"/>
              <a:gd name="connsiteY5" fmla="*/ 0 h 13716"/>
              <a:gd name="connsiteX6" fmla="*/ 3482035 w 4480560"/>
              <a:gd name="connsiteY6" fmla="*/ 0 h 13716"/>
              <a:gd name="connsiteX7" fmla="*/ 4480560 w 4480560"/>
              <a:gd name="connsiteY7" fmla="*/ 0 h 13716"/>
              <a:gd name="connsiteX8" fmla="*/ 4480560 w 4480560"/>
              <a:gd name="connsiteY8" fmla="*/ 13716 h 13716"/>
              <a:gd name="connsiteX9" fmla="*/ 3840480 w 4480560"/>
              <a:gd name="connsiteY9" fmla="*/ 13716 h 13716"/>
              <a:gd name="connsiteX10" fmla="*/ 3290011 w 4480560"/>
              <a:gd name="connsiteY10" fmla="*/ 13716 h 13716"/>
              <a:gd name="connsiteX11" fmla="*/ 2560320 w 4480560"/>
              <a:gd name="connsiteY11" fmla="*/ 13716 h 13716"/>
              <a:gd name="connsiteX12" fmla="*/ 1965046 w 4480560"/>
              <a:gd name="connsiteY12" fmla="*/ 13716 h 13716"/>
              <a:gd name="connsiteX13" fmla="*/ 1459382 w 4480560"/>
              <a:gd name="connsiteY13" fmla="*/ 13716 h 13716"/>
              <a:gd name="connsiteX14" fmla="*/ 774497 w 4480560"/>
              <a:gd name="connsiteY14" fmla="*/ 13716 h 13716"/>
              <a:gd name="connsiteX15" fmla="*/ 0 w 4480560"/>
              <a:gd name="connsiteY15" fmla="*/ 13716 h 13716"/>
              <a:gd name="connsiteX16" fmla="*/ 0 w 4480560"/>
              <a:gd name="connsiteY16" fmla="*/ 0 h 13716"/>
              <a:gd name="connsiteX0" fmla="*/ 0 w 4480560"/>
              <a:gd name="connsiteY0" fmla="*/ 0 h 13716"/>
              <a:gd name="connsiteX1" fmla="*/ 595274 w 4480560"/>
              <a:gd name="connsiteY1" fmla="*/ 0 h 13716"/>
              <a:gd name="connsiteX2" fmla="*/ 1100938 w 4480560"/>
              <a:gd name="connsiteY2" fmla="*/ 0 h 13716"/>
              <a:gd name="connsiteX3" fmla="*/ 1830629 w 4480560"/>
              <a:gd name="connsiteY3" fmla="*/ 0 h 13716"/>
              <a:gd name="connsiteX4" fmla="*/ 2425903 w 4480560"/>
              <a:gd name="connsiteY4" fmla="*/ 0 h 13716"/>
              <a:gd name="connsiteX5" fmla="*/ 3021178 w 4480560"/>
              <a:gd name="connsiteY5" fmla="*/ 0 h 13716"/>
              <a:gd name="connsiteX6" fmla="*/ 3750869 w 4480560"/>
              <a:gd name="connsiteY6" fmla="*/ 0 h 13716"/>
              <a:gd name="connsiteX7" fmla="*/ 4480560 w 4480560"/>
              <a:gd name="connsiteY7" fmla="*/ 0 h 13716"/>
              <a:gd name="connsiteX8" fmla="*/ 4480560 w 4480560"/>
              <a:gd name="connsiteY8" fmla="*/ 13716 h 13716"/>
              <a:gd name="connsiteX9" fmla="*/ 3930091 w 4480560"/>
              <a:gd name="connsiteY9" fmla="*/ 13716 h 13716"/>
              <a:gd name="connsiteX10" fmla="*/ 3290011 w 4480560"/>
              <a:gd name="connsiteY10" fmla="*/ 13716 h 13716"/>
              <a:gd name="connsiteX11" fmla="*/ 2649931 w 4480560"/>
              <a:gd name="connsiteY11" fmla="*/ 13716 h 13716"/>
              <a:gd name="connsiteX12" fmla="*/ 2054657 w 4480560"/>
              <a:gd name="connsiteY12" fmla="*/ 13716 h 13716"/>
              <a:gd name="connsiteX13" fmla="*/ 1324966 w 4480560"/>
              <a:gd name="connsiteY13" fmla="*/ 13716 h 13716"/>
              <a:gd name="connsiteX14" fmla="*/ 595274 w 4480560"/>
              <a:gd name="connsiteY14" fmla="*/ 13716 h 13716"/>
              <a:gd name="connsiteX15" fmla="*/ 0 w 4480560"/>
              <a:gd name="connsiteY15" fmla="*/ 13716 h 13716"/>
              <a:gd name="connsiteX16" fmla="*/ 0 w 4480560"/>
              <a:gd name="connsiteY1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3716" fill="none" extrusionOk="0">
                <a:moveTo>
                  <a:pt x="0" y="0"/>
                </a:moveTo>
                <a:cubicBezTo>
                  <a:pt x="267574" y="14606"/>
                  <a:pt x="338605" y="-40"/>
                  <a:pt x="595274" y="0"/>
                </a:cubicBezTo>
                <a:cubicBezTo>
                  <a:pt x="856171" y="-2198"/>
                  <a:pt x="863435" y="-13333"/>
                  <a:pt x="1100938" y="0"/>
                </a:cubicBezTo>
                <a:cubicBezTo>
                  <a:pt x="1340270" y="17713"/>
                  <a:pt x="1418448" y="-18893"/>
                  <a:pt x="1651406" y="0"/>
                </a:cubicBezTo>
                <a:cubicBezTo>
                  <a:pt x="1875387" y="1627"/>
                  <a:pt x="2153037" y="22688"/>
                  <a:pt x="2336292" y="0"/>
                </a:cubicBezTo>
                <a:cubicBezTo>
                  <a:pt x="2522206" y="-4211"/>
                  <a:pt x="2718333" y="34959"/>
                  <a:pt x="2931566" y="0"/>
                </a:cubicBezTo>
                <a:cubicBezTo>
                  <a:pt x="3137043" y="-17106"/>
                  <a:pt x="3304331" y="1415"/>
                  <a:pt x="3482035" y="0"/>
                </a:cubicBezTo>
                <a:cubicBezTo>
                  <a:pt x="3649837" y="-24078"/>
                  <a:pt x="4010577" y="-51921"/>
                  <a:pt x="4480560" y="0"/>
                </a:cubicBezTo>
                <a:cubicBezTo>
                  <a:pt x="4480642" y="3611"/>
                  <a:pt x="4480510" y="9346"/>
                  <a:pt x="4480560" y="13716"/>
                </a:cubicBezTo>
                <a:cubicBezTo>
                  <a:pt x="4305601" y="36948"/>
                  <a:pt x="4025154" y="21890"/>
                  <a:pt x="3840480" y="13716"/>
                </a:cubicBezTo>
                <a:cubicBezTo>
                  <a:pt x="3668919" y="-16903"/>
                  <a:pt x="3556555" y="-17246"/>
                  <a:pt x="3290011" y="13716"/>
                </a:cubicBezTo>
                <a:cubicBezTo>
                  <a:pt x="2991827" y="13600"/>
                  <a:pt x="2862038" y="-27094"/>
                  <a:pt x="2560320" y="13716"/>
                </a:cubicBezTo>
                <a:cubicBezTo>
                  <a:pt x="2273396" y="32804"/>
                  <a:pt x="2159701" y="35426"/>
                  <a:pt x="1965046" y="13716"/>
                </a:cubicBezTo>
                <a:cubicBezTo>
                  <a:pt x="1785994" y="24616"/>
                  <a:pt x="1686680" y="47748"/>
                  <a:pt x="1459382" y="13716"/>
                </a:cubicBezTo>
                <a:cubicBezTo>
                  <a:pt x="1260610" y="398"/>
                  <a:pt x="913962" y="26960"/>
                  <a:pt x="774497" y="13716"/>
                </a:cubicBezTo>
                <a:cubicBezTo>
                  <a:pt x="689426" y="-2719"/>
                  <a:pt x="378264" y="1751"/>
                  <a:pt x="0" y="13716"/>
                </a:cubicBezTo>
                <a:cubicBezTo>
                  <a:pt x="-173" y="8371"/>
                  <a:pt x="-387" y="6213"/>
                  <a:pt x="0" y="0"/>
                </a:cubicBezTo>
                <a:close/>
              </a:path>
              <a:path w="4480560" h="13716" stroke="0" extrusionOk="0">
                <a:moveTo>
                  <a:pt x="0" y="0"/>
                </a:moveTo>
                <a:cubicBezTo>
                  <a:pt x="290844" y="5546"/>
                  <a:pt x="318443" y="10543"/>
                  <a:pt x="595274" y="0"/>
                </a:cubicBezTo>
                <a:cubicBezTo>
                  <a:pt x="862223" y="-10630"/>
                  <a:pt x="1008164" y="-6970"/>
                  <a:pt x="1100938" y="0"/>
                </a:cubicBezTo>
                <a:cubicBezTo>
                  <a:pt x="1231751" y="-9052"/>
                  <a:pt x="1563421" y="-55931"/>
                  <a:pt x="1830629" y="0"/>
                </a:cubicBezTo>
                <a:cubicBezTo>
                  <a:pt x="2081843" y="38764"/>
                  <a:pt x="2181743" y="16966"/>
                  <a:pt x="2425903" y="0"/>
                </a:cubicBezTo>
                <a:cubicBezTo>
                  <a:pt x="2657412" y="-20059"/>
                  <a:pt x="2795431" y="8423"/>
                  <a:pt x="3021178" y="0"/>
                </a:cubicBezTo>
                <a:cubicBezTo>
                  <a:pt x="3275119" y="-4749"/>
                  <a:pt x="3480943" y="2522"/>
                  <a:pt x="3750869" y="0"/>
                </a:cubicBezTo>
                <a:cubicBezTo>
                  <a:pt x="4005211" y="16055"/>
                  <a:pt x="4302144" y="-2969"/>
                  <a:pt x="4480560" y="0"/>
                </a:cubicBezTo>
                <a:cubicBezTo>
                  <a:pt x="4480397" y="3458"/>
                  <a:pt x="4481383" y="8632"/>
                  <a:pt x="4480560" y="13716"/>
                </a:cubicBezTo>
                <a:cubicBezTo>
                  <a:pt x="4261480" y="-10003"/>
                  <a:pt x="4206199" y="28529"/>
                  <a:pt x="3930091" y="13716"/>
                </a:cubicBezTo>
                <a:cubicBezTo>
                  <a:pt x="3666932" y="-15474"/>
                  <a:pt x="3493645" y="14804"/>
                  <a:pt x="3290011" y="13716"/>
                </a:cubicBezTo>
                <a:cubicBezTo>
                  <a:pt x="3137078" y="-41032"/>
                  <a:pt x="2894690" y="-17948"/>
                  <a:pt x="2649931" y="13716"/>
                </a:cubicBezTo>
                <a:cubicBezTo>
                  <a:pt x="2413020" y="21294"/>
                  <a:pt x="2225991" y="-10559"/>
                  <a:pt x="2054657" y="13716"/>
                </a:cubicBezTo>
                <a:cubicBezTo>
                  <a:pt x="1886877" y="37541"/>
                  <a:pt x="1548763" y="45390"/>
                  <a:pt x="1324966" y="13716"/>
                </a:cubicBezTo>
                <a:cubicBezTo>
                  <a:pt x="1040995" y="1897"/>
                  <a:pt x="786929" y="-17655"/>
                  <a:pt x="595274" y="13716"/>
                </a:cubicBezTo>
                <a:cubicBezTo>
                  <a:pt x="371401" y="32831"/>
                  <a:pt x="168483" y="23167"/>
                  <a:pt x="0" y="13716"/>
                </a:cubicBezTo>
                <a:cubicBezTo>
                  <a:pt x="-740" y="8467"/>
                  <a:pt x="-279" y="4434"/>
                  <a:pt x="0" y="0"/>
                </a:cubicBezTo>
                <a:close/>
              </a:path>
              <a:path w="4480560" h="13716" fill="none" stroke="0" extrusionOk="0">
                <a:moveTo>
                  <a:pt x="0" y="0"/>
                </a:moveTo>
                <a:cubicBezTo>
                  <a:pt x="254633" y="596"/>
                  <a:pt x="318854" y="8353"/>
                  <a:pt x="595274" y="0"/>
                </a:cubicBezTo>
                <a:cubicBezTo>
                  <a:pt x="857042" y="-2503"/>
                  <a:pt x="863005" y="-13327"/>
                  <a:pt x="1100938" y="0"/>
                </a:cubicBezTo>
                <a:cubicBezTo>
                  <a:pt x="1322315" y="28736"/>
                  <a:pt x="1429801" y="-15572"/>
                  <a:pt x="1651406" y="0"/>
                </a:cubicBezTo>
                <a:cubicBezTo>
                  <a:pt x="1861310" y="20479"/>
                  <a:pt x="2199002" y="36173"/>
                  <a:pt x="2336292" y="0"/>
                </a:cubicBezTo>
                <a:cubicBezTo>
                  <a:pt x="2504451" y="-23230"/>
                  <a:pt x="2735943" y="-3451"/>
                  <a:pt x="2931566" y="0"/>
                </a:cubicBezTo>
                <a:cubicBezTo>
                  <a:pt x="3109081" y="-33272"/>
                  <a:pt x="3310374" y="39503"/>
                  <a:pt x="3482035" y="0"/>
                </a:cubicBezTo>
                <a:cubicBezTo>
                  <a:pt x="3630968" y="-117346"/>
                  <a:pt x="3975789" y="30358"/>
                  <a:pt x="4480560" y="0"/>
                </a:cubicBezTo>
                <a:cubicBezTo>
                  <a:pt x="4480546" y="3532"/>
                  <a:pt x="4481771" y="9530"/>
                  <a:pt x="4480560" y="13716"/>
                </a:cubicBezTo>
                <a:cubicBezTo>
                  <a:pt x="4299745" y="8025"/>
                  <a:pt x="4055484" y="54224"/>
                  <a:pt x="3840480" y="13716"/>
                </a:cubicBezTo>
                <a:cubicBezTo>
                  <a:pt x="3665362" y="14404"/>
                  <a:pt x="3548412" y="6532"/>
                  <a:pt x="3290011" y="13716"/>
                </a:cubicBezTo>
                <a:cubicBezTo>
                  <a:pt x="3037450" y="36923"/>
                  <a:pt x="2862123" y="43167"/>
                  <a:pt x="2560320" y="13716"/>
                </a:cubicBezTo>
                <a:cubicBezTo>
                  <a:pt x="2308793" y="7156"/>
                  <a:pt x="2153402" y="-25971"/>
                  <a:pt x="1965046" y="13716"/>
                </a:cubicBezTo>
                <a:cubicBezTo>
                  <a:pt x="1778601" y="25944"/>
                  <a:pt x="1672011" y="23840"/>
                  <a:pt x="1459382" y="13716"/>
                </a:cubicBezTo>
                <a:cubicBezTo>
                  <a:pt x="1212351" y="-9856"/>
                  <a:pt x="906131" y="12859"/>
                  <a:pt x="774497" y="13716"/>
                </a:cubicBezTo>
                <a:cubicBezTo>
                  <a:pt x="636671" y="-47283"/>
                  <a:pt x="331670" y="1705"/>
                  <a:pt x="0" y="13716"/>
                </a:cubicBezTo>
                <a:cubicBezTo>
                  <a:pt x="-561" y="8546"/>
                  <a:pt x="-377" y="61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4480560"/>
                      <a:gd name="connsiteY0" fmla="*/ 0 h 13716"/>
                      <a:gd name="connsiteX1" fmla="*/ 595274 w 4480560"/>
                      <a:gd name="connsiteY1" fmla="*/ 0 h 13716"/>
                      <a:gd name="connsiteX2" fmla="*/ 1100938 w 4480560"/>
                      <a:gd name="connsiteY2" fmla="*/ 0 h 13716"/>
                      <a:gd name="connsiteX3" fmla="*/ 1651406 w 4480560"/>
                      <a:gd name="connsiteY3" fmla="*/ 0 h 13716"/>
                      <a:gd name="connsiteX4" fmla="*/ 2336292 w 4480560"/>
                      <a:gd name="connsiteY4" fmla="*/ 0 h 13716"/>
                      <a:gd name="connsiteX5" fmla="*/ 2931566 w 4480560"/>
                      <a:gd name="connsiteY5" fmla="*/ 0 h 13716"/>
                      <a:gd name="connsiteX6" fmla="*/ 3482035 w 4480560"/>
                      <a:gd name="connsiteY6" fmla="*/ 0 h 13716"/>
                      <a:gd name="connsiteX7" fmla="*/ 4480560 w 4480560"/>
                      <a:gd name="connsiteY7" fmla="*/ 0 h 13716"/>
                      <a:gd name="connsiteX8" fmla="*/ 4480560 w 4480560"/>
                      <a:gd name="connsiteY8" fmla="*/ 13716 h 13716"/>
                      <a:gd name="connsiteX9" fmla="*/ 3840480 w 4480560"/>
                      <a:gd name="connsiteY9" fmla="*/ 13716 h 13716"/>
                      <a:gd name="connsiteX10" fmla="*/ 3290011 w 4480560"/>
                      <a:gd name="connsiteY10" fmla="*/ 13716 h 13716"/>
                      <a:gd name="connsiteX11" fmla="*/ 2560320 w 4480560"/>
                      <a:gd name="connsiteY11" fmla="*/ 13716 h 13716"/>
                      <a:gd name="connsiteX12" fmla="*/ 1965046 w 4480560"/>
                      <a:gd name="connsiteY12" fmla="*/ 13716 h 13716"/>
                      <a:gd name="connsiteX13" fmla="*/ 1459382 w 4480560"/>
                      <a:gd name="connsiteY13" fmla="*/ 13716 h 13716"/>
                      <a:gd name="connsiteX14" fmla="*/ 774497 w 4480560"/>
                      <a:gd name="connsiteY14" fmla="*/ 13716 h 13716"/>
                      <a:gd name="connsiteX15" fmla="*/ 0 w 4480560"/>
                      <a:gd name="connsiteY15" fmla="*/ 13716 h 13716"/>
                      <a:gd name="connsiteX16" fmla="*/ 0 w 4480560"/>
                      <a:gd name="connsiteY1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3716"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273" y="3379"/>
                          <a:pt x="4480768" y="9289"/>
                          <a:pt x="4480560" y="13716"/>
                        </a:cubicBezTo>
                        <a:cubicBezTo>
                          <a:pt x="4314132" y="10352"/>
                          <a:pt x="4028383" y="32060"/>
                          <a:pt x="3840480" y="13716"/>
                        </a:cubicBezTo>
                        <a:cubicBezTo>
                          <a:pt x="3652577" y="-4628"/>
                          <a:pt x="3547615" y="-1724"/>
                          <a:pt x="3290011" y="13716"/>
                        </a:cubicBezTo>
                        <a:cubicBezTo>
                          <a:pt x="3032407" y="29156"/>
                          <a:pt x="2830268" y="4147"/>
                          <a:pt x="2560320" y="13716"/>
                        </a:cubicBezTo>
                        <a:cubicBezTo>
                          <a:pt x="2290372" y="23285"/>
                          <a:pt x="2147422" y="2156"/>
                          <a:pt x="1965046" y="13716"/>
                        </a:cubicBezTo>
                        <a:cubicBezTo>
                          <a:pt x="1782670" y="25276"/>
                          <a:pt x="1689791" y="36108"/>
                          <a:pt x="1459382" y="13716"/>
                        </a:cubicBezTo>
                        <a:cubicBezTo>
                          <a:pt x="1228973" y="-8676"/>
                          <a:pt x="915486" y="31929"/>
                          <a:pt x="774497" y="13716"/>
                        </a:cubicBezTo>
                        <a:cubicBezTo>
                          <a:pt x="633508" y="-4497"/>
                          <a:pt x="361442" y="-15679"/>
                          <a:pt x="0" y="13716"/>
                        </a:cubicBezTo>
                        <a:cubicBezTo>
                          <a:pt x="-362" y="8190"/>
                          <a:pt x="-434" y="6098"/>
                          <a:pt x="0" y="0"/>
                        </a:cubicBezTo>
                        <a:close/>
                      </a:path>
                      <a:path w="4480560" h="13716"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0360" y="3832"/>
                          <a:pt x="4481152" y="9314"/>
                          <a:pt x="4480560" y="13716"/>
                        </a:cubicBezTo>
                        <a:cubicBezTo>
                          <a:pt x="4279652" y="-11422"/>
                          <a:pt x="4200762" y="36994"/>
                          <a:pt x="3930091" y="13716"/>
                        </a:cubicBezTo>
                        <a:cubicBezTo>
                          <a:pt x="3659420" y="-9562"/>
                          <a:pt x="3456052" y="17722"/>
                          <a:pt x="3290011" y="13716"/>
                        </a:cubicBezTo>
                        <a:cubicBezTo>
                          <a:pt x="3123970" y="9710"/>
                          <a:pt x="2882392" y="28246"/>
                          <a:pt x="2649931" y="13716"/>
                        </a:cubicBezTo>
                        <a:cubicBezTo>
                          <a:pt x="2417470" y="-814"/>
                          <a:pt x="2238426" y="2765"/>
                          <a:pt x="2054657" y="13716"/>
                        </a:cubicBezTo>
                        <a:cubicBezTo>
                          <a:pt x="1870888" y="24667"/>
                          <a:pt x="1566368" y="40468"/>
                          <a:pt x="1324966" y="13716"/>
                        </a:cubicBezTo>
                        <a:cubicBezTo>
                          <a:pt x="1083564" y="-13036"/>
                          <a:pt x="787410" y="6374"/>
                          <a:pt x="595274" y="13716"/>
                        </a:cubicBezTo>
                        <a:cubicBezTo>
                          <a:pt x="403138" y="21058"/>
                          <a:pt x="169622" y="5927"/>
                          <a:pt x="0" y="13716"/>
                        </a:cubicBezTo>
                        <a:cubicBezTo>
                          <a:pt x="-475" y="8699"/>
                          <a:pt x="-565" y="4408"/>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ECC8A7-6936-7C22-522B-A614CDE964A3}"/>
              </a:ext>
            </a:extLst>
          </p:cNvPr>
          <p:cNvSpPr>
            <a:spLocks noGrp="1"/>
          </p:cNvSpPr>
          <p:nvPr>
            <p:ph idx="1"/>
          </p:nvPr>
        </p:nvSpPr>
        <p:spPr>
          <a:xfrm>
            <a:off x="3844813" y="552091"/>
            <a:ext cx="4668251" cy="5431536"/>
          </a:xfrm>
        </p:spPr>
        <p:txBody>
          <a:bodyPr vert="horz" lIns="68580" tIns="34290" rIns="68580" bIns="34290" rtlCol="0" anchor="ctr">
            <a:normAutofit/>
          </a:bodyPr>
          <a:lstStyle/>
          <a:p>
            <a:pPr marL="0" indent="0">
              <a:buNone/>
            </a:pPr>
            <a:r>
              <a:rPr lang="en-US" sz="1900">
                <a:cs typeface="Calibri"/>
              </a:rPr>
              <a:t>Then they came to Capernaum; and when he was in the house he asked them, “What were you arguing about on the way?” But they were silent, for on the way they had argued with one another who was the greatest. </a:t>
            </a:r>
          </a:p>
          <a:p>
            <a:pPr marL="0" indent="0">
              <a:buNone/>
            </a:pPr>
            <a:r>
              <a:rPr lang="en-US" sz="1900">
                <a:cs typeface="Calibri"/>
              </a:rPr>
              <a:t>He sat down, called the twelve, and said to them, “Whoever wants to be first must be last of all and servant of all.” Then he took a little child and put it among them; and taking it in his arms, he said to them, “Whoever welcomes one such child in my name welcomes me, and whoever welcomes me welcomes not me but the one who sent me.”</a:t>
            </a:r>
          </a:p>
        </p:txBody>
      </p:sp>
    </p:spTree>
    <p:extLst>
      <p:ext uri="{BB962C8B-B14F-4D97-AF65-F5344CB8AC3E}">
        <p14:creationId xmlns:p14="http://schemas.microsoft.com/office/powerpoint/2010/main" val="27127093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15F367-E8ED-299C-C14E-671F9812FC7C}"/>
              </a:ext>
            </a:extLst>
          </p:cNvPr>
          <p:cNvSpPr>
            <a:spLocks noGrp="1"/>
          </p:cNvSpPr>
          <p:nvPr>
            <p:ph type="title"/>
          </p:nvPr>
        </p:nvSpPr>
        <p:spPr>
          <a:xfrm>
            <a:off x="630936" y="548640"/>
            <a:ext cx="2700645" cy="5431536"/>
          </a:xfrm>
        </p:spPr>
        <p:txBody>
          <a:bodyPr>
            <a:normAutofit/>
          </a:bodyPr>
          <a:lstStyle/>
          <a:p>
            <a:r>
              <a:rPr lang="en-US" sz="4700">
                <a:cs typeface="Calibri Light"/>
              </a:rPr>
              <a:t>Mark 9:40-42</a:t>
            </a:r>
            <a:endParaRPr lang="en-US" sz="4700"/>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347917" y="3261001"/>
            <a:ext cx="4480560" cy="13716"/>
          </a:xfrm>
          <a:custGeom>
            <a:avLst/>
            <a:gdLst>
              <a:gd name="connsiteX0" fmla="*/ 0 w 4480560"/>
              <a:gd name="connsiteY0" fmla="*/ 0 h 13716"/>
              <a:gd name="connsiteX1" fmla="*/ 595274 w 4480560"/>
              <a:gd name="connsiteY1" fmla="*/ 0 h 13716"/>
              <a:gd name="connsiteX2" fmla="*/ 1100938 w 4480560"/>
              <a:gd name="connsiteY2" fmla="*/ 0 h 13716"/>
              <a:gd name="connsiteX3" fmla="*/ 1651406 w 4480560"/>
              <a:gd name="connsiteY3" fmla="*/ 0 h 13716"/>
              <a:gd name="connsiteX4" fmla="*/ 2336292 w 4480560"/>
              <a:gd name="connsiteY4" fmla="*/ 0 h 13716"/>
              <a:gd name="connsiteX5" fmla="*/ 2931566 w 4480560"/>
              <a:gd name="connsiteY5" fmla="*/ 0 h 13716"/>
              <a:gd name="connsiteX6" fmla="*/ 3482035 w 4480560"/>
              <a:gd name="connsiteY6" fmla="*/ 0 h 13716"/>
              <a:gd name="connsiteX7" fmla="*/ 4480560 w 4480560"/>
              <a:gd name="connsiteY7" fmla="*/ 0 h 13716"/>
              <a:gd name="connsiteX8" fmla="*/ 4480560 w 4480560"/>
              <a:gd name="connsiteY8" fmla="*/ 13716 h 13716"/>
              <a:gd name="connsiteX9" fmla="*/ 3840480 w 4480560"/>
              <a:gd name="connsiteY9" fmla="*/ 13716 h 13716"/>
              <a:gd name="connsiteX10" fmla="*/ 3290011 w 4480560"/>
              <a:gd name="connsiteY10" fmla="*/ 13716 h 13716"/>
              <a:gd name="connsiteX11" fmla="*/ 2560320 w 4480560"/>
              <a:gd name="connsiteY11" fmla="*/ 13716 h 13716"/>
              <a:gd name="connsiteX12" fmla="*/ 1965046 w 4480560"/>
              <a:gd name="connsiteY12" fmla="*/ 13716 h 13716"/>
              <a:gd name="connsiteX13" fmla="*/ 1459382 w 4480560"/>
              <a:gd name="connsiteY13" fmla="*/ 13716 h 13716"/>
              <a:gd name="connsiteX14" fmla="*/ 774497 w 4480560"/>
              <a:gd name="connsiteY14" fmla="*/ 13716 h 13716"/>
              <a:gd name="connsiteX15" fmla="*/ 0 w 4480560"/>
              <a:gd name="connsiteY15" fmla="*/ 13716 h 13716"/>
              <a:gd name="connsiteX16" fmla="*/ 0 w 4480560"/>
              <a:gd name="connsiteY16" fmla="*/ 0 h 13716"/>
              <a:gd name="connsiteX0" fmla="*/ 0 w 4480560"/>
              <a:gd name="connsiteY0" fmla="*/ 0 h 13716"/>
              <a:gd name="connsiteX1" fmla="*/ 595274 w 4480560"/>
              <a:gd name="connsiteY1" fmla="*/ 0 h 13716"/>
              <a:gd name="connsiteX2" fmla="*/ 1100938 w 4480560"/>
              <a:gd name="connsiteY2" fmla="*/ 0 h 13716"/>
              <a:gd name="connsiteX3" fmla="*/ 1830629 w 4480560"/>
              <a:gd name="connsiteY3" fmla="*/ 0 h 13716"/>
              <a:gd name="connsiteX4" fmla="*/ 2425903 w 4480560"/>
              <a:gd name="connsiteY4" fmla="*/ 0 h 13716"/>
              <a:gd name="connsiteX5" fmla="*/ 3021178 w 4480560"/>
              <a:gd name="connsiteY5" fmla="*/ 0 h 13716"/>
              <a:gd name="connsiteX6" fmla="*/ 3750869 w 4480560"/>
              <a:gd name="connsiteY6" fmla="*/ 0 h 13716"/>
              <a:gd name="connsiteX7" fmla="*/ 4480560 w 4480560"/>
              <a:gd name="connsiteY7" fmla="*/ 0 h 13716"/>
              <a:gd name="connsiteX8" fmla="*/ 4480560 w 4480560"/>
              <a:gd name="connsiteY8" fmla="*/ 13716 h 13716"/>
              <a:gd name="connsiteX9" fmla="*/ 3930091 w 4480560"/>
              <a:gd name="connsiteY9" fmla="*/ 13716 h 13716"/>
              <a:gd name="connsiteX10" fmla="*/ 3290011 w 4480560"/>
              <a:gd name="connsiteY10" fmla="*/ 13716 h 13716"/>
              <a:gd name="connsiteX11" fmla="*/ 2649931 w 4480560"/>
              <a:gd name="connsiteY11" fmla="*/ 13716 h 13716"/>
              <a:gd name="connsiteX12" fmla="*/ 2054657 w 4480560"/>
              <a:gd name="connsiteY12" fmla="*/ 13716 h 13716"/>
              <a:gd name="connsiteX13" fmla="*/ 1324966 w 4480560"/>
              <a:gd name="connsiteY13" fmla="*/ 13716 h 13716"/>
              <a:gd name="connsiteX14" fmla="*/ 595274 w 4480560"/>
              <a:gd name="connsiteY14" fmla="*/ 13716 h 13716"/>
              <a:gd name="connsiteX15" fmla="*/ 0 w 4480560"/>
              <a:gd name="connsiteY15" fmla="*/ 13716 h 13716"/>
              <a:gd name="connsiteX16" fmla="*/ 0 w 4480560"/>
              <a:gd name="connsiteY1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3716" fill="none" extrusionOk="0">
                <a:moveTo>
                  <a:pt x="0" y="0"/>
                </a:moveTo>
                <a:cubicBezTo>
                  <a:pt x="267574" y="14606"/>
                  <a:pt x="338605" y="-40"/>
                  <a:pt x="595274" y="0"/>
                </a:cubicBezTo>
                <a:cubicBezTo>
                  <a:pt x="856171" y="-2198"/>
                  <a:pt x="863435" y="-13333"/>
                  <a:pt x="1100938" y="0"/>
                </a:cubicBezTo>
                <a:cubicBezTo>
                  <a:pt x="1340270" y="17713"/>
                  <a:pt x="1418448" y="-18893"/>
                  <a:pt x="1651406" y="0"/>
                </a:cubicBezTo>
                <a:cubicBezTo>
                  <a:pt x="1875387" y="1627"/>
                  <a:pt x="2153037" y="22688"/>
                  <a:pt x="2336292" y="0"/>
                </a:cubicBezTo>
                <a:cubicBezTo>
                  <a:pt x="2522206" y="-4211"/>
                  <a:pt x="2718333" y="34959"/>
                  <a:pt x="2931566" y="0"/>
                </a:cubicBezTo>
                <a:cubicBezTo>
                  <a:pt x="3137043" y="-17106"/>
                  <a:pt x="3304331" y="1415"/>
                  <a:pt x="3482035" y="0"/>
                </a:cubicBezTo>
                <a:cubicBezTo>
                  <a:pt x="3649837" y="-24078"/>
                  <a:pt x="4010577" y="-51921"/>
                  <a:pt x="4480560" y="0"/>
                </a:cubicBezTo>
                <a:cubicBezTo>
                  <a:pt x="4480642" y="3611"/>
                  <a:pt x="4480510" y="9346"/>
                  <a:pt x="4480560" y="13716"/>
                </a:cubicBezTo>
                <a:cubicBezTo>
                  <a:pt x="4305601" y="36948"/>
                  <a:pt x="4025154" y="21890"/>
                  <a:pt x="3840480" y="13716"/>
                </a:cubicBezTo>
                <a:cubicBezTo>
                  <a:pt x="3668919" y="-16903"/>
                  <a:pt x="3556555" y="-17246"/>
                  <a:pt x="3290011" y="13716"/>
                </a:cubicBezTo>
                <a:cubicBezTo>
                  <a:pt x="2991827" y="13600"/>
                  <a:pt x="2862038" y="-27094"/>
                  <a:pt x="2560320" y="13716"/>
                </a:cubicBezTo>
                <a:cubicBezTo>
                  <a:pt x="2273396" y="32804"/>
                  <a:pt x="2159701" y="35426"/>
                  <a:pt x="1965046" y="13716"/>
                </a:cubicBezTo>
                <a:cubicBezTo>
                  <a:pt x="1785994" y="24616"/>
                  <a:pt x="1686680" y="47748"/>
                  <a:pt x="1459382" y="13716"/>
                </a:cubicBezTo>
                <a:cubicBezTo>
                  <a:pt x="1260610" y="398"/>
                  <a:pt x="913962" y="26960"/>
                  <a:pt x="774497" y="13716"/>
                </a:cubicBezTo>
                <a:cubicBezTo>
                  <a:pt x="689426" y="-2719"/>
                  <a:pt x="378264" y="1751"/>
                  <a:pt x="0" y="13716"/>
                </a:cubicBezTo>
                <a:cubicBezTo>
                  <a:pt x="-173" y="8371"/>
                  <a:pt x="-387" y="6213"/>
                  <a:pt x="0" y="0"/>
                </a:cubicBezTo>
                <a:close/>
              </a:path>
              <a:path w="4480560" h="13716" stroke="0" extrusionOk="0">
                <a:moveTo>
                  <a:pt x="0" y="0"/>
                </a:moveTo>
                <a:cubicBezTo>
                  <a:pt x="290844" y="5546"/>
                  <a:pt x="318443" y="10543"/>
                  <a:pt x="595274" y="0"/>
                </a:cubicBezTo>
                <a:cubicBezTo>
                  <a:pt x="862223" y="-10630"/>
                  <a:pt x="1008164" y="-6970"/>
                  <a:pt x="1100938" y="0"/>
                </a:cubicBezTo>
                <a:cubicBezTo>
                  <a:pt x="1231751" y="-9052"/>
                  <a:pt x="1563421" y="-55931"/>
                  <a:pt x="1830629" y="0"/>
                </a:cubicBezTo>
                <a:cubicBezTo>
                  <a:pt x="2081843" y="38764"/>
                  <a:pt x="2181743" y="16966"/>
                  <a:pt x="2425903" y="0"/>
                </a:cubicBezTo>
                <a:cubicBezTo>
                  <a:pt x="2657412" y="-20059"/>
                  <a:pt x="2795431" y="8423"/>
                  <a:pt x="3021178" y="0"/>
                </a:cubicBezTo>
                <a:cubicBezTo>
                  <a:pt x="3275119" y="-4749"/>
                  <a:pt x="3480943" y="2522"/>
                  <a:pt x="3750869" y="0"/>
                </a:cubicBezTo>
                <a:cubicBezTo>
                  <a:pt x="4005211" y="16055"/>
                  <a:pt x="4302144" y="-2969"/>
                  <a:pt x="4480560" y="0"/>
                </a:cubicBezTo>
                <a:cubicBezTo>
                  <a:pt x="4480397" y="3458"/>
                  <a:pt x="4481383" y="8632"/>
                  <a:pt x="4480560" y="13716"/>
                </a:cubicBezTo>
                <a:cubicBezTo>
                  <a:pt x="4261480" y="-10003"/>
                  <a:pt x="4206199" y="28529"/>
                  <a:pt x="3930091" y="13716"/>
                </a:cubicBezTo>
                <a:cubicBezTo>
                  <a:pt x="3666932" y="-15474"/>
                  <a:pt x="3493645" y="14804"/>
                  <a:pt x="3290011" y="13716"/>
                </a:cubicBezTo>
                <a:cubicBezTo>
                  <a:pt x="3137078" y="-41032"/>
                  <a:pt x="2894690" y="-17948"/>
                  <a:pt x="2649931" y="13716"/>
                </a:cubicBezTo>
                <a:cubicBezTo>
                  <a:pt x="2413020" y="21294"/>
                  <a:pt x="2225991" y="-10559"/>
                  <a:pt x="2054657" y="13716"/>
                </a:cubicBezTo>
                <a:cubicBezTo>
                  <a:pt x="1886877" y="37541"/>
                  <a:pt x="1548763" y="45390"/>
                  <a:pt x="1324966" y="13716"/>
                </a:cubicBezTo>
                <a:cubicBezTo>
                  <a:pt x="1040995" y="1897"/>
                  <a:pt x="786929" y="-17655"/>
                  <a:pt x="595274" y="13716"/>
                </a:cubicBezTo>
                <a:cubicBezTo>
                  <a:pt x="371401" y="32831"/>
                  <a:pt x="168483" y="23167"/>
                  <a:pt x="0" y="13716"/>
                </a:cubicBezTo>
                <a:cubicBezTo>
                  <a:pt x="-740" y="8467"/>
                  <a:pt x="-279" y="4434"/>
                  <a:pt x="0" y="0"/>
                </a:cubicBezTo>
                <a:close/>
              </a:path>
              <a:path w="4480560" h="13716" fill="none" stroke="0" extrusionOk="0">
                <a:moveTo>
                  <a:pt x="0" y="0"/>
                </a:moveTo>
                <a:cubicBezTo>
                  <a:pt x="254633" y="596"/>
                  <a:pt x="318854" y="8353"/>
                  <a:pt x="595274" y="0"/>
                </a:cubicBezTo>
                <a:cubicBezTo>
                  <a:pt x="857042" y="-2503"/>
                  <a:pt x="863005" y="-13327"/>
                  <a:pt x="1100938" y="0"/>
                </a:cubicBezTo>
                <a:cubicBezTo>
                  <a:pt x="1322315" y="28736"/>
                  <a:pt x="1429801" y="-15572"/>
                  <a:pt x="1651406" y="0"/>
                </a:cubicBezTo>
                <a:cubicBezTo>
                  <a:pt x="1861310" y="20479"/>
                  <a:pt x="2199002" y="36173"/>
                  <a:pt x="2336292" y="0"/>
                </a:cubicBezTo>
                <a:cubicBezTo>
                  <a:pt x="2504451" y="-23230"/>
                  <a:pt x="2735943" y="-3451"/>
                  <a:pt x="2931566" y="0"/>
                </a:cubicBezTo>
                <a:cubicBezTo>
                  <a:pt x="3109081" y="-33272"/>
                  <a:pt x="3310374" y="39503"/>
                  <a:pt x="3482035" y="0"/>
                </a:cubicBezTo>
                <a:cubicBezTo>
                  <a:pt x="3630968" y="-117346"/>
                  <a:pt x="3975789" y="30358"/>
                  <a:pt x="4480560" y="0"/>
                </a:cubicBezTo>
                <a:cubicBezTo>
                  <a:pt x="4480546" y="3532"/>
                  <a:pt x="4481771" y="9530"/>
                  <a:pt x="4480560" y="13716"/>
                </a:cubicBezTo>
                <a:cubicBezTo>
                  <a:pt x="4299745" y="8025"/>
                  <a:pt x="4055484" y="54224"/>
                  <a:pt x="3840480" y="13716"/>
                </a:cubicBezTo>
                <a:cubicBezTo>
                  <a:pt x="3665362" y="14404"/>
                  <a:pt x="3548412" y="6532"/>
                  <a:pt x="3290011" y="13716"/>
                </a:cubicBezTo>
                <a:cubicBezTo>
                  <a:pt x="3037450" y="36923"/>
                  <a:pt x="2862123" y="43167"/>
                  <a:pt x="2560320" y="13716"/>
                </a:cubicBezTo>
                <a:cubicBezTo>
                  <a:pt x="2308793" y="7156"/>
                  <a:pt x="2153402" y="-25971"/>
                  <a:pt x="1965046" y="13716"/>
                </a:cubicBezTo>
                <a:cubicBezTo>
                  <a:pt x="1778601" y="25944"/>
                  <a:pt x="1672011" y="23840"/>
                  <a:pt x="1459382" y="13716"/>
                </a:cubicBezTo>
                <a:cubicBezTo>
                  <a:pt x="1212351" y="-9856"/>
                  <a:pt x="906131" y="12859"/>
                  <a:pt x="774497" y="13716"/>
                </a:cubicBezTo>
                <a:cubicBezTo>
                  <a:pt x="636671" y="-47283"/>
                  <a:pt x="331670" y="1705"/>
                  <a:pt x="0" y="13716"/>
                </a:cubicBezTo>
                <a:cubicBezTo>
                  <a:pt x="-561" y="8546"/>
                  <a:pt x="-377" y="61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4480560"/>
                      <a:gd name="connsiteY0" fmla="*/ 0 h 13716"/>
                      <a:gd name="connsiteX1" fmla="*/ 595274 w 4480560"/>
                      <a:gd name="connsiteY1" fmla="*/ 0 h 13716"/>
                      <a:gd name="connsiteX2" fmla="*/ 1100938 w 4480560"/>
                      <a:gd name="connsiteY2" fmla="*/ 0 h 13716"/>
                      <a:gd name="connsiteX3" fmla="*/ 1651406 w 4480560"/>
                      <a:gd name="connsiteY3" fmla="*/ 0 h 13716"/>
                      <a:gd name="connsiteX4" fmla="*/ 2336292 w 4480560"/>
                      <a:gd name="connsiteY4" fmla="*/ 0 h 13716"/>
                      <a:gd name="connsiteX5" fmla="*/ 2931566 w 4480560"/>
                      <a:gd name="connsiteY5" fmla="*/ 0 h 13716"/>
                      <a:gd name="connsiteX6" fmla="*/ 3482035 w 4480560"/>
                      <a:gd name="connsiteY6" fmla="*/ 0 h 13716"/>
                      <a:gd name="connsiteX7" fmla="*/ 4480560 w 4480560"/>
                      <a:gd name="connsiteY7" fmla="*/ 0 h 13716"/>
                      <a:gd name="connsiteX8" fmla="*/ 4480560 w 4480560"/>
                      <a:gd name="connsiteY8" fmla="*/ 13716 h 13716"/>
                      <a:gd name="connsiteX9" fmla="*/ 3840480 w 4480560"/>
                      <a:gd name="connsiteY9" fmla="*/ 13716 h 13716"/>
                      <a:gd name="connsiteX10" fmla="*/ 3290011 w 4480560"/>
                      <a:gd name="connsiteY10" fmla="*/ 13716 h 13716"/>
                      <a:gd name="connsiteX11" fmla="*/ 2560320 w 4480560"/>
                      <a:gd name="connsiteY11" fmla="*/ 13716 h 13716"/>
                      <a:gd name="connsiteX12" fmla="*/ 1965046 w 4480560"/>
                      <a:gd name="connsiteY12" fmla="*/ 13716 h 13716"/>
                      <a:gd name="connsiteX13" fmla="*/ 1459382 w 4480560"/>
                      <a:gd name="connsiteY13" fmla="*/ 13716 h 13716"/>
                      <a:gd name="connsiteX14" fmla="*/ 774497 w 4480560"/>
                      <a:gd name="connsiteY14" fmla="*/ 13716 h 13716"/>
                      <a:gd name="connsiteX15" fmla="*/ 0 w 4480560"/>
                      <a:gd name="connsiteY15" fmla="*/ 13716 h 13716"/>
                      <a:gd name="connsiteX16" fmla="*/ 0 w 4480560"/>
                      <a:gd name="connsiteY1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3716"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273" y="3379"/>
                          <a:pt x="4480768" y="9289"/>
                          <a:pt x="4480560" y="13716"/>
                        </a:cubicBezTo>
                        <a:cubicBezTo>
                          <a:pt x="4314132" y="10352"/>
                          <a:pt x="4028383" y="32060"/>
                          <a:pt x="3840480" y="13716"/>
                        </a:cubicBezTo>
                        <a:cubicBezTo>
                          <a:pt x="3652577" y="-4628"/>
                          <a:pt x="3547615" y="-1724"/>
                          <a:pt x="3290011" y="13716"/>
                        </a:cubicBezTo>
                        <a:cubicBezTo>
                          <a:pt x="3032407" y="29156"/>
                          <a:pt x="2830268" y="4147"/>
                          <a:pt x="2560320" y="13716"/>
                        </a:cubicBezTo>
                        <a:cubicBezTo>
                          <a:pt x="2290372" y="23285"/>
                          <a:pt x="2147422" y="2156"/>
                          <a:pt x="1965046" y="13716"/>
                        </a:cubicBezTo>
                        <a:cubicBezTo>
                          <a:pt x="1782670" y="25276"/>
                          <a:pt x="1689791" y="36108"/>
                          <a:pt x="1459382" y="13716"/>
                        </a:cubicBezTo>
                        <a:cubicBezTo>
                          <a:pt x="1228973" y="-8676"/>
                          <a:pt x="915486" y="31929"/>
                          <a:pt x="774497" y="13716"/>
                        </a:cubicBezTo>
                        <a:cubicBezTo>
                          <a:pt x="633508" y="-4497"/>
                          <a:pt x="361442" y="-15679"/>
                          <a:pt x="0" y="13716"/>
                        </a:cubicBezTo>
                        <a:cubicBezTo>
                          <a:pt x="-362" y="8190"/>
                          <a:pt x="-434" y="6098"/>
                          <a:pt x="0" y="0"/>
                        </a:cubicBezTo>
                        <a:close/>
                      </a:path>
                      <a:path w="4480560" h="13716"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0360" y="3832"/>
                          <a:pt x="4481152" y="9314"/>
                          <a:pt x="4480560" y="13716"/>
                        </a:cubicBezTo>
                        <a:cubicBezTo>
                          <a:pt x="4279652" y="-11422"/>
                          <a:pt x="4200762" y="36994"/>
                          <a:pt x="3930091" y="13716"/>
                        </a:cubicBezTo>
                        <a:cubicBezTo>
                          <a:pt x="3659420" y="-9562"/>
                          <a:pt x="3456052" y="17722"/>
                          <a:pt x="3290011" y="13716"/>
                        </a:cubicBezTo>
                        <a:cubicBezTo>
                          <a:pt x="3123970" y="9710"/>
                          <a:pt x="2882392" y="28246"/>
                          <a:pt x="2649931" y="13716"/>
                        </a:cubicBezTo>
                        <a:cubicBezTo>
                          <a:pt x="2417470" y="-814"/>
                          <a:pt x="2238426" y="2765"/>
                          <a:pt x="2054657" y="13716"/>
                        </a:cubicBezTo>
                        <a:cubicBezTo>
                          <a:pt x="1870888" y="24667"/>
                          <a:pt x="1566368" y="40468"/>
                          <a:pt x="1324966" y="13716"/>
                        </a:cubicBezTo>
                        <a:cubicBezTo>
                          <a:pt x="1083564" y="-13036"/>
                          <a:pt x="787410" y="6374"/>
                          <a:pt x="595274" y="13716"/>
                        </a:cubicBezTo>
                        <a:cubicBezTo>
                          <a:pt x="403138" y="21058"/>
                          <a:pt x="169622" y="5927"/>
                          <a:pt x="0" y="13716"/>
                        </a:cubicBezTo>
                        <a:cubicBezTo>
                          <a:pt x="-475" y="8699"/>
                          <a:pt x="-565" y="4408"/>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87A09F-5293-9A6A-B883-D2EF2F109919}"/>
              </a:ext>
            </a:extLst>
          </p:cNvPr>
          <p:cNvSpPr>
            <a:spLocks noGrp="1"/>
          </p:cNvSpPr>
          <p:nvPr>
            <p:ph idx="1"/>
          </p:nvPr>
        </p:nvSpPr>
        <p:spPr>
          <a:xfrm>
            <a:off x="3844813" y="552091"/>
            <a:ext cx="4668251" cy="5431536"/>
          </a:xfrm>
        </p:spPr>
        <p:txBody>
          <a:bodyPr vert="horz" lIns="68580" tIns="34290" rIns="68580" bIns="34290" rtlCol="0" anchor="ctr">
            <a:normAutofit/>
          </a:bodyPr>
          <a:lstStyle/>
          <a:p>
            <a:pPr marL="0" indent="0">
              <a:buNone/>
            </a:pPr>
            <a:r>
              <a:rPr lang="en-US" sz="1600">
                <a:ea typeface="+mn-lt"/>
                <a:cs typeface="+mn-lt"/>
              </a:rPr>
              <a:t>Whoever is not against us is for us. For truly I tell you, whoever gives you a cup of water to drink because you bear the name of Christ will by no means lose the reward.</a:t>
            </a:r>
            <a:endParaRPr lang="en-US" sz="1600">
              <a:cs typeface="Calibri"/>
            </a:endParaRPr>
          </a:p>
          <a:p>
            <a:pPr marL="0" indent="0">
              <a:buNone/>
            </a:pPr>
            <a:r>
              <a:rPr lang="en-US" sz="1600">
                <a:cs typeface="Calibri"/>
              </a:rPr>
              <a:t>“If any of you put a stumbling block before one of these little ones who believe in me, it would be better for you if a great millstone were hung around your neck and you were thrown into the sea.</a:t>
            </a:r>
            <a:endParaRPr lang="en-US" sz="1600">
              <a:ea typeface="Calibri"/>
              <a:cs typeface="Calibri"/>
            </a:endParaRPr>
          </a:p>
          <a:p>
            <a:pPr marL="0" indent="0">
              <a:buNone/>
            </a:pPr>
            <a:endParaRPr lang="en-US" sz="1600">
              <a:ea typeface="Calibri"/>
              <a:cs typeface="Calibri"/>
            </a:endParaRPr>
          </a:p>
          <a:p>
            <a:pPr marL="0" indent="0">
              <a:buNone/>
            </a:pPr>
            <a:r>
              <a:rPr lang="en-US" sz="1600">
                <a:ea typeface="Calibri"/>
                <a:cs typeface="Calibri"/>
              </a:rPr>
              <a:t>".. abuse survivors do not feel loved and accepted by God and by others to the same degree as nonabused subjects, and .. experience substantially greater difficulty in trusting in God's plan and provision for them, as well as in finding meaning and purpose in their lives." </a:t>
            </a:r>
          </a:p>
          <a:p>
            <a:pPr marL="0" indent="0">
              <a:buNone/>
            </a:pPr>
            <a:r>
              <a:rPr lang="en-US" sz="1600">
                <a:ea typeface="Calibri"/>
                <a:cs typeface="Calibri"/>
              </a:rPr>
              <a:t>Terese. A. Hall "Spiritual Effects of Childhood Sexual Abuse in Adult Christian Women," Journal of Psychology and Theology 25/2 (1995) 133.</a:t>
            </a:r>
          </a:p>
        </p:txBody>
      </p:sp>
    </p:spTree>
    <p:extLst>
      <p:ext uri="{BB962C8B-B14F-4D97-AF65-F5344CB8AC3E}">
        <p14:creationId xmlns:p14="http://schemas.microsoft.com/office/powerpoint/2010/main" val="11341129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EC74A2-8BF0-C590-AD26-B2943E407E6D}"/>
              </a:ext>
            </a:extLst>
          </p:cNvPr>
          <p:cNvSpPr>
            <a:spLocks noGrp="1"/>
          </p:cNvSpPr>
          <p:nvPr>
            <p:ph type="title"/>
          </p:nvPr>
        </p:nvSpPr>
        <p:spPr>
          <a:xfrm>
            <a:off x="628650" y="365125"/>
            <a:ext cx="7886700" cy="1325563"/>
          </a:xfrm>
        </p:spPr>
        <p:txBody>
          <a:bodyPr>
            <a:normAutofit/>
          </a:bodyPr>
          <a:lstStyle/>
          <a:p>
            <a:r>
              <a:rPr lang="en-US" sz="4700">
                <a:cs typeface="Calibri Light"/>
              </a:rPr>
              <a:t>Mark 10:13-16</a:t>
            </a:r>
            <a:endParaRPr lang="en-US" sz="470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 name="connsiteX0" fmla="*/ 0 w 8140446"/>
              <a:gd name="connsiteY0" fmla="*/ 0 h 18288"/>
              <a:gd name="connsiteX1" fmla="*/ 596966 w 8140446"/>
              <a:gd name="connsiteY1" fmla="*/ 0 h 18288"/>
              <a:gd name="connsiteX2" fmla="*/ 1031123 w 8140446"/>
              <a:gd name="connsiteY2" fmla="*/ 0 h 18288"/>
              <a:gd name="connsiteX3" fmla="*/ 1872303 w 8140446"/>
              <a:gd name="connsiteY3" fmla="*/ 0 h 18288"/>
              <a:gd name="connsiteX4" fmla="*/ 2469269 w 8140446"/>
              <a:gd name="connsiteY4" fmla="*/ 0 h 18288"/>
              <a:gd name="connsiteX5" fmla="*/ 3066235 w 8140446"/>
              <a:gd name="connsiteY5" fmla="*/ 0 h 18288"/>
              <a:gd name="connsiteX6" fmla="*/ 3907414 w 8140446"/>
              <a:gd name="connsiteY6" fmla="*/ 0 h 18288"/>
              <a:gd name="connsiteX7" fmla="*/ 4422976 w 8140446"/>
              <a:gd name="connsiteY7" fmla="*/ 0 h 18288"/>
              <a:gd name="connsiteX8" fmla="*/ 5264155 w 8140446"/>
              <a:gd name="connsiteY8" fmla="*/ 0 h 18288"/>
              <a:gd name="connsiteX9" fmla="*/ 6105335 w 8140446"/>
              <a:gd name="connsiteY9" fmla="*/ 0 h 18288"/>
              <a:gd name="connsiteX10" fmla="*/ 6783705 w 8140446"/>
              <a:gd name="connsiteY10" fmla="*/ 0 h 18288"/>
              <a:gd name="connsiteX11" fmla="*/ 8140446 w 8140446"/>
              <a:gd name="connsiteY11" fmla="*/ 0 h 18288"/>
              <a:gd name="connsiteX12" fmla="*/ 8140446 w 8140446"/>
              <a:gd name="connsiteY12" fmla="*/ 18288 h 18288"/>
              <a:gd name="connsiteX13" fmla="*/ 7706289 w 8140446"/>
              <a:gd name="connsiteY13" fmla="*/ 18288 h 18288"/>
              <a:gd name="connsiteX14" fmla="*/ 6865109 w 8140446"/>
              <a:gd name="connsiteY14" fmla="*/ 18288 h 18288"/>
              <a:gd name="connsiteX15" fmla="*/ 6349548 w 8140446"/>
              <a:gd name="connsiteY15" fmla="*/ 18288 h 18288"/>
              <a:gd name="connsiteX16" fmla="*/ 5671177 w 8140446"/>
              <a:gd name="connsiteY16" fmla="*/ 18288 h 18288"/>
              <a:gd name="connsiteX17" fmla="*/ 4829998 w 8140446"/>
              <a:gd name="connsiteY17" fmla="*/ 18288 h 18288"/>
              <a:gd name="connsiteX18" fmla="*/ 4151627 w 8140446"/>
              <a:gd name="connsiteY18" fmla="*/ 18288 h 18288"/>
              <a:gd name="connsiteX19" fmla="*/ 3717470 w 8140446"/>
              <a:gd name="connsiteY19" fmla="*/ 18288 h 18288"/>
              <a:gd name="connsiteX20" fmla="*/ 3201909 w 8140446"/>
              <a:gd name="connsiteY20" fmla="*/ 18288 h 18288"/>
              <a:gd name="connsiteX21" fmla="*/ 2360729 w 8140446"/>
              <a:gd name="connsiteY21" fmla="*/ 18288 h 18288"/>
              <a:gd name="connsiteX22" fmla="*/ 1682359 w 8140446"/>
              <a:gd name="connsiteY22" fmla="*/ 18288 h 18288"/>
              <a:gd name="connsiteX23" fmla="*/ 1166797 w 8140446"/>
              <a:gd name="connsiteY23" fmla="*/ 18288 h 18288"/>
              <a:gd name="connsiteX24" fmla="*/ 0 w 8140446"/>
              <a:gd name="connsiteY24" fmla="*/ 18288 h 18288"/>
              <a:gd name="connsiteX25" fmla="*/ 0 w 8140446"/>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8288"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path>
              <a:path w="8140446" h="18288"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path>
              <a:path w="8140446" h="18288"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327689-9C4E-52B2-14D3-2973F5EF5204}"/>
              </a:ext>
            </a:extLst>
          </p:cNvPr>
          <p:cNvSpPr>
            <a:spLocks noGrp="1"/>
          </p:cNvSpPr>
          <p:nvPr>
            <p:ph idx="1"/>
          </p:nvPr>
        </p:nvSpPr>
        <p:spPr>
          <a:xfrm>
            <a:off x="628650" y="1929384"/>
            <a:ext cx="7886700" cy="4251960"/>
          </a:xfrm>
        </p:spPr>
        <p:txBody>
          <a:bodyPr vert="horz" lIns="68580" tIns="34290" rIns="68580" bIns="34290" rtlCol="0">
            <a:normAutofit/>
          </a:bodyPr>
          <a:lstStyle/>
          <a:p>
            <a:pPr marL="0" indent="0">
              <a:buNone/>
            </a:pPr>
            <a:r>
              <a:rPr lang="en-US" dirty="0">
                <a:cs typeface="Calibri"/>
              </a:rPr>
              <a:t>People were bringing little children to him in order that he might touch them; and the disciples spoke sternly to them. But when Jesus saw this, he was indignant and said to them, “Let the little children come to me; do not stop them; for it is to such as these that the kingdom of God belongs. Truly I tell you, whoever does not receive the kingdom of God as a little child will never enter it.” And he took them up in his arms, laid his hands on them, and blessed them.</a:t>
            </a:r>
          </a:p>
        </p:txBody>
      </p:sp>
    </p:spTree>
    <p:extLst>
      <p:ext uri="{BB962C8B-B14F-4D97-AF65-F5344CB8AC3E}">
        <p14:creationId xmlns:p14="http://schemas.microsoft.com/office/powerpoint/2010/main" val="8285091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41ED3-BFF1-7408-30F7-C8852FD616F8}"/>
              </a:ext>
            </a:extLst>
          </p:cNvPr>
          <p:cNvSpPr>
            <a:spLocks noGrp="1"/>
          </p:cNvSpPr>
          <p:nvPr>
            <p:ph type="title"/>
          </p:nvPr>
        </p:nvSpPr>
        <p:spPr>
          <a:xfrm>
            <a:off x="628650" y="1275142"/>
            <a:ext cx="7886700" cy="850124"/>
          </a:xfrm>
        </p:spPr>
        <p:txBody>
          <a:bodyPr>
            <a:normAutofit/>
          </a:bodyPr>
          <a:lstStyle/>
          <a:p>
            <a:pPr algn="ctr"/>
            <a:r>
              <a:rPr lang="en-US" sz="3600">
                <a:cs typeface="Calibri Light"/>
              </a:rPr>
              <a:t>Some additional theological perspectives.</a:t>
            </a:r>
            <a:endParaRPr lang="en-US" sz="3600"/>
          </a:p>
        </p:txBody>
      </p:sp>
      <p:graphicFrame>
        <p:nvGraphicFramePr>
          <p:cNvPr id="6" name="Content Placeholder 3">
            <a:extLst>
              <a:ext uri="{FF2B5EF4-FFF2-40B4-BE49-F238E27FC236}">
                <a16:creationId xmlns:a16="http://schemas.microsoft.com/office/drawing/2014/main" id="{3D0C449B-9890-AC35-2713-A93F2D5B1A96}"/>
              </a:ext>
            </a:extLst>
          </p:cNvPr>
          <p:cNvGraphicFramePr>
            <a:graphicFrameLocks noGrp="1"/>
          </p:cNvGraphicFramePr>
          <p:nvPr>
            <p:ph idx="1"/>
          </p:nvPr>
        </p:nvGraphicFramePr>
        <p:xfrm>
          <a:off x="628650" y="2228850"/>
          <a:ext cx="7886700" cy="32644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365920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5E2E28-2BEE-7D8F-EBDC-FAA8667B626B}"/>
              </a:ext>
            </a:extLst>
          </p:cNvPr>
          <p:cNvSpPr>
            <a:spLocks noGrp="1"/>
          </p:cNvSpPr>
          <p:nvPr>
            <p:ph type="title"/>
          </p:nvPr>
        </p:nvSpPr>
        <p:spPr>
          <a:xfrm>
            <a:off x="476250" y="640823"/>
            <a:ext cx="2563994" cy="5583148"/>
          </a:xfrm>
        </p:spPr>
        <p:txBody>
          <a:bodyPr anchor="ctr">
            <a:normAutofit/>
          </a:bodyPr>
          <a:lstStyle/>
          <a:p>
            <a:r>
              <a:rPr lang="en-US" sz="4700">
                <a:cs typeface="Calibri Light"/>
              </a:rPr>
              <a:t>Catholic Social Teaching</a:t>
            </a:r>
            <a:endParaRPr lang="en-US" sz="4700"/>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44313" y="3465005"/>
            <a:ext cx="5410200" cy="13716"/>
          </a:xfrm>
          <a:custGeom>
            <a:avLst/>
            <a:gdLst>
              <a:gd name="connsiteX0" fmla="*/ 0 w 5410200"/>
              <a:gd name="connsiteY0" fmla="*/ 0 h 13716"/>
              <a:gd name="connsiteX1" fmla="*/ 568071 w 5410200"/>
              <a:gd name="connsiteY1" fmla="*/ 0 h 13716"/>
              <a:gd name="connsiteX2" fmla="*/ 1298448 w 5410200"/>
              <a:gd name="connsiteY2" fmla="*/ 0 h 13716"/>
              <a:gd name="connsiteX3" fmla="*/ 1920621 w 5410200"/>
              <a:gd name="connsiteY3" fmla="*/ 0 h 13716"/>
              <a:gd name="connsiteX4" fmla="*/ 2488692 w 5410200"/>
              <a:gd name="connsiteY4" fmla="*/ 0 h 13716"/>
              <a:gd name="connsiteX5" fmla="*/ 3219069 w 5410200"/>
              <a:gd name="connsiteY5" fmla="*/ 0 h 13716"/>
              <a:gd name="connsiteX6" fmla="*/ 3895344 w 5410200"/>
              <a:gd name="connsiteY6" fmla="*/ 0 h 13716"/>
              <a:gd name="connsiteX7" fmla="*/ 4571619 w 5410200"/>
              <a:gd name="connsiteY7" fmla="*/ 0 h 13716"/>
              <a:gd name="connsiteX8" fmla="*/ 5410200 w 5410200"/>
              <a:gd name="connsiteY8" fmla="*/ 0 h 13716"/>
              <a:gd name="connsiteX9" fmla="*/ 5410200 w 5410200"/>
              <a:gd name="connsiteY9" fmla="*/ 13716 h 13716"/>
              <a:gd name="connsiteX10" fmla="*/ 4842129 w 5410200"/>
              <a:gd name="connsiteY10" fmla="*/ 13716 h 13716"/>
              <a:gd name="connsiteX11" fmla="*/ 4328160 w 5410200"/>
              <a:gd name="connsiteY11" fmla="*/ 13716 h 13716"/>
              <a:gd name="connsiteX12" fmla="*/ 3597783 w 5410200"/>
              <a:gd name="connsiteY12" fmla="*/ 13716 h 13716"/>
              <a:gd name="connsiteX13" fmla="*/ 3029712 w 5410200"/>
              <a:gd name="connsiteY13" fmla="*/ 13716 h 13716"/>
              <a:gd name="connsiteX14" fmla="*/ 2299335 w 5410200"/>
              <a:gd name="connsiteY14" fmla="*/ 13716 h 13716"/>
              <a:gd name="connsiteX15" fmla="*/ 1514856 w 5410200"/>
              <a:gd name="connsiteY15" fmla="*/ 13716 h 13716"/>
              <a:gd name="connsiteX16" fmla="*/ 892683 w 5410200"/>
              <a:gd name="connsiteY16" fmla="*/ 13716 h 13716"/>
              <a:gd name="connsiteX17" fmla="*/ 0 w 5410200"/>
              <a:gd name="connsiteY17" fmla="*/ 13716 h 13716"/>
              <a:gd name="connsiteX18" fmla="*/ 0 w 5410200"/>
              <a:gd name="connsiteY18" fmla="*/ 0 h 13716"/>
              <a:gd name="connsiteX0" fmla="*/ 0 w 5410200"/>
              <a:gd name="connsiteY0" fmla="*/ 0 h 13716"/>
              <a:gd name="connsiteX1" fmla="*/ 622173 w 5410200"/>
              <a:gd name="connsiteY1" fmla="*/ 0 h 13716"/>
              <a:gd name="connsiteX2" fmla="*/ 1136142 w 5410200"/>
              <a:gd name="connsiteY2" fmla="*/ 0 h 13716"/>
              <a:gd name="connsiteX3" fmla="*/ 1920621 w 5410200"/>
              <a:gd name="connsiteY3" fmla="*/ 0 h 13716"/>
              <a:gd name="connsiteX4" fmla="*/ 2542794 w 5410200"/>
              <a:gd name="connsiteY4" fmla="*/ 0 h 13716"/>
              <a:gd name="connsiteX5" fmla="*/ 3164967 w 5410200"/>
              <a:gd name="connsiteY5" fmla="*/ 0 h 13716"/>
              <a:gd name="connsiteX6" fmla="*/ 3949446 w 5410200"/>
              <a:gd name="connsiteY6" fmla="*/ 0 h 13716"/>
              <a:gd name="connsiteX7" fmla="*/ 4517517 w 5410200"/>
              <a:gd name="connsiteY7" fmla="*/ 0 h 13716"/>
              <a:gd name="connsiteX8" fmla="*/ 5410200 w 5410200"/>
              <a:gd name="connsiteY8" fmla="*/ 0 h 13716"/>
              <a:gd name="connsiteX9" fmla="*/ 5410200 w 5410200"/>
              <a:gd name="connsiteY9" fmla="*/ 13716 h 13716"/>
              <a:gd name="connsiteX10" fmla="*/ 4842129 w 5410200"/>
              <a:gd name="connsiteY10" fmla="*/ 13716 h 13716"/>
              <a:gd name="connsiteX11" fmla="*/ 4165854 w 5410200"/>
              <a:gd name="connsiteY11" fmla="*/ 13716 h 13716"/>
              <a:gd name="connsiteX12" fmla="*/ 3543681 w 5410200"/>
              <a:gd name="connsiteY12" fmla="*/ 13716 h 13716"/>
              <a:gd name="connsiteX13" fmla="*/ 2759202 w 5410200"/>
              <a:gd name="connsiteY13" fmla="*/ 13716 h 13716"/>
              <a:gd name="connsiteX14" fmla="*/ 1974723 w 5410200"/>
              <a:gd name="connsiteY14" fmla="*/ 13716 h 13716"/>
              <a:gd name="connsiteX15" fmla="*/ 1406652 w 5410200"/>
              <a:gd name="connsiteY15" fmla="*/ 13716 h 13716"/>
              <a:gd name="connsiteX16" fmla="*/ 730377 w 5410200"/>
              <a:gd name="connsiteY16" fmla="*/ 13716 h 13716"/>
              <a:gd name="connsiteX17" fmla="*/ 0 w 5410200"/>
              <a:gd name="connsiteY17" fmla="*/ 13716 h 13716"/>
              <a:gd name="connsiteX18" fmla="*/ 0 w 5410200"/>
              <a:gd name="connsiteY18"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3716" fill="none" extrusionOk="0">
                <a:moveTo>
                  <a:pt x="0" y="0"/>
                </a:moveTo>
                <a:cubicBezTo>
                  <a:pt x="176940" y="8795"/>
                  <a:pt x="295530" y="-3818"/>
                  <a:pt x="568071" y="0"/>
                </a:cubicBezTo>
                <a:cubicBezTo>
                  <a:pt x="821049" y="-7814"/>
                  <a:pt x="977778" y="-9274"/>
                  <a:pt x="1298448" y="0"/>
                </a:cubicBezTo>
                <a:cubicBezTo>
                  <a:pt x="1590381" y="13044"/>
                  <a:pt x="1630605" y="-28"/>
                  <a:pt x="1920621" y="0"/>
                </a:cubicBezTo>
                <a:cubicBezTo>
                  <a:pt x="2206035" y="10386"/>
                  <a:pt x="2357755" y="-28028"/>
                  <a:pt x="2488692" y="0"/>
                </a:cubicBezTo>
                <a:cubicBezTo>
                  <a:pt x="2633521" y="25625"/>
                  <a:pt x="3022777" y="-45440"/>
                  <a:pt x="3219069" y="0"/>
                </a:cubicBezTo>
                <a:cubicBezTo>
                  <a:pt x="3460337" y="63290"/>
                  <a:pt x="3645640" y="26494"/>
                  <a:pt x="3895344" y="0"/>
                </a:cubicBezTo>
                <a:cubicBezTo>
                  <a:pt x="4126339" y="-535"/>
                  <a:pt x="4382665" y="-55222"/>
                  <a:pt x="4571619" y="0"/>
                </a:cubicBezTo>
                <a:cubicBezTo>
                  <a:pt x="4776405" y="-816"/>
                  <a:pt x="5201098" y="-43036"/>
                  <a:pt x="5410200" y="0"/>
                </a:cubicBezTo>
                <a:cubicBezTo>
                  <a:pt x="5409052" y="2649"/>
                  <a:pt x="5410186" y="9063"/>
                  <a:pt x="5410200" y="13716"/>
                </a:cubicBezTo>
                <a:cubicBezTo>
                  <a:pt x="5133704" y="5182"/>
                  <a:pt x="5123444" y="31477"/>
                  <a:pt x="4842129" y="13716"/>
                </a:cubicBezTo>
                <a:cubicBezTo>
                  <a:pt x="4568650" y="-219"/>
                  <a:pt x="4447390" y="8221"/>
                  <a:pt x="4328160" y="13716"/>
                </a:cubicBezTo>
                <a:cubicBezTo>
                  <a:pt x="4227436" y="28078"/>
                  <a:pt x="3754725" y="-2253"/>
                  <a:pt x="3597783" y="13716"/>
                </a:cubicBezTo>
                <a:cubicBezTo>
                  <a:pt x="3459353" y="10223"/>
                  <a:pt x="3317740" y="47315"/>
                  <a:pt x="3029712" y="13716"/>
                </a:cubicBezTo>
                <a:cubicBezTo>
                  <a:pt x="2766446" y="5245"/>
                  <a:pt x="2645518" y="35922"/>
                  <a:pt x="2299335" y="13716"/>
                </a:cubicBezTo>
                <a:cubicBezTo>
                  <a:pt x="1977844" y="23735"/>
                  <a:pt x="1781583" y="-1801"/>
                  <a:pt x="1514856" y="13716"/>
                </a:cubicBezTo>
                <a:cubicBezTo>
                  <a:pt x="1212648" y="18781"/>
                  <a:pt x="1087880" y="-4407"/>
                  <a:pt x="892683" y="13716"/>
                </a:cubicBezTo>
                <a:cubicBezTo>
                  <a:pt x="745769" y="11772"/>
                  <a:pt x="183254" y="-32062"/>
                  <a:pt x="0" y="13716"/>
                </a:cubicBezTo>
                <a:cubicBezTo>
                  <a:pt x="-907" y="9799"/>
                  <a:pt x="-75" y="7151"/>
                  <a:pt x="0" y="0"/>
                </a:cubicBezTo>
                <a:close/>
              </a:path>
              <a:path w="5410200" h="13716" stroke="0" extrusionOk="0">
                <a:moveTo>
                  <a:pt x="0" y="0"/>
                </a:moveTo>
                <a:cubicBezTo>
                  <a:pt x="269468" y="-22806"/>
                  <a:pt x="392563" y="4840"/>
                  <a:pt x="622173" y="0"/>
                </a:cubicBezTo>
                <a:cubicBezTo>
                  <a:pt x="884216" y="-2196"/>
                  <a:pt x="1034637" y="7784"/>
                  <a:pt x="1136142" y="0"/>
                </a:cubicBezTo>
                <a:cubicBezTo>
                  <a:pt x="1204956" y="5920"/>
                  <a:pt x="1559779" y="-61408"/>
                  <a:pt x="1920621" y="0"/>
                </a:cubicBezTo>
                <a:cubicBezTo>
                  <a:pt x="2280250" y="-18581"/>
                  <a:pt x="2372470" y="4128"/>
                  <a:pt x="2542794" y="0"/>
                </a:cubicBezTo>
                <a:cubicBezTo>
                  <a:pt x="2688150" y="-17189"/>
                  <a:pt x="2885478" y="-51412"/>
                  <a:pt x="3164967" y="0"/>
                </a:cubicBezTo>
                <a:cubicBezTo>
                  <a:pt x="3470933" y="16143"/>
                  <a:pt x="3588003" y="-4313"/>
                  <a:pt x="3949446" y="0"/>
                </a:cubicBezTo>
                <a:cubicBezTo>
                  <a:pt x="4331172" y="1470"/>
                  <a:pt x="4289286" y="5331"/>
                  <a:pt x="4517517" y="0"/>
                </a:cubicBezTo>
                <a:cubicBezTo>
                  <a:pt x="4736577" y="41911"/>
                  <a:pt x="5141868" y="443"/>
                  <a:pt x="5410200" y="0"/>
                </a:cubicBezTo>
                <a:cubicBezTo>
                  <a:pt x="5410845" y="2936"/>
                  <a:pt x="5409877" y="9829"/>
                  <a:pt x="5410200" y="13716"/>
                </a:cubicBezTo>
                <a:cubicBezTo>
                  <a:pt x="5130880" y="48304"/>
                  <a:pt x="5008082" y="-27188"/>
                  <a:pt x="4842129" y="13716"/>
                </a:cubicBezTo>
                <a:cubicBezTo>
                  <a:pt x="4629232" y="38478"/>
                  <a:pt x="4430159" y="43872"/>
                  <a:pt x="4165854" y="13716"/>
                </a:cubicBezTo>
                <a:cubicBezTo>
                  <a:pt x="3880517" y="17026"/>
                  <a:pt x="3820863" y="-12209"/>
                  <a:pt x="3543681" y="13716"/>
                </a:cubicBezTo>
                <a:cubicBezTo>
                  <a:pt x="3267577" y="39687"/>
                  <a:pt x="3047131" y="-8774"/>
                  <a:pt x="2759202" y="13716"/>
                </a:cubicBezTo>
                <a:cubicBezTo>
                  <a:pt x="2418778" y="17929"/>
                  <a:pt x="2206820" y="-35095"/>
                  <a:pt x="1974723" y="13716"/>
                </a:cubicBezTo>
                <a:cubicBezTo>
                  <a:pt x="1740429" y="35710"/>
                  <a:pt x="1599301" y="34493"/>
                  <a:pt x="1406652" y="13716"/>
                </a:cubicBezTo>
                <a:cubicBezTo>
                  <a:pt x="1196601" y="3966"/>
                  <a:pt x="938578" y="38717"/>
                  <a:pt x="730377" y="13716"/>
                </a:cubicBezTo>
                <a:cubicBezTo>
                  <a:pt x="524173" y="26651"/>
                  <a:pt x="336004" y="-17469"/>
                  <a:pt x="0" y="13716"/>
                </a:cubicBezTo>
                <a:cubicBezTo>
                  <a:pt x="-377" y="9245"/>
                  <a:pt x="1157" y="3819"/>
                  <a:pt x="0" y="0"/>
                </a:cubicBezTo>
                <a:close/>
              </a:path>
              <a:path w="5410200" h="13716" fill="none" stroke="0" extrusionOk="0">
                <a:moveTo>
                  <a:pt x="0" y="0"/>
                </a:moveTo>
                <a:cubicBezTo>
                  <a:pt x="148438" y="-27720"/>
                  <a:pt x="315263" y="-14841"/>
                  <a:pt x="568071" y="0"/>
                </a:cubicBezTo>
                <a:cubicBezTo>
                  <a:pt x="840209" y="21288"/>
                  <a:pt x="982180" y="-6281"/>
                  <a:pt x="1298448" y="0"/>
                </a:cubicBezTo>
                <a:cubicBezTo>
                  <a:pt x="1577021" y="13763"/>
                  <a:pt x="1630910" y="1060"/>
                  <a:pt x="1920621" y="0"/>
                </a:cubicBezTo>
                <a:cubicBezTo>
                  <a:pt x="2200928" y="-1340"/>
                  <a:pt x="2382869" y="-10369"/>
                  <a:pt x="2488692" y="0"/>
                </a:cubicBezTo>
                <a:cubicBezTo>
                  <a:pt x="2620356" y="20061"/>
                  <a:pt x="3042766" y="-74691"/>
                  <a:pt x="3219069" y="0"/>
                </a:cubicBezTo>
                <a:cubicBezTo>
                  <a:pt x="3395755" y="31704"/>
                  <a:pt x="3646717" y="33546"/>
                  <a:pt x="3895344" y="0"/>
                </a:cubicBezTo>
                <a:cubicBezTo>
                  <a:pt x="4131847" y="-43416"/>
                  <a:pt x="4371681" y="11418"/>
                  <a:pt x="4571619" y="0"/>
                </a:cubicBezTo>
                <a:cubicBezTo>
                  <a:pt x="4799447" y="47677"/>
                  <a:pt x="5212547" y="1562"/>
                  <a:pt x="5410200" y="0"/>
                </a:cubicBezTo>
                <a:cubicBezTo>
                  <a:pt x="5408905" y="2744"/>
                  <a:pt x="5410401" y="9950"/>
                  <a:pt x="5410200" y="13716"/>
                </a:cubicBezTo>
                <a:cubicBezTo>
                  <a:pt x="5139576" y="2947"/>
                  <a:pt x="5122299" y="33775"/>
                  <a:pt x="4842129" y="13716"/>
                </a:cubicBezTo>
                <a:cubicBezTo>
                  <a:pt x="4566356" y="6655"/>
                  <a:pt x="4456854" y="15426"/>
                  <a:pt x="4328160" y="13716"/>
                </a:cubicBezTo>
                <a:cubicBezTo>
                  <a:pt x="4234703" y="-822"/>
                  <a:pt x="3768176" y="-16062"/>
                  <a:pt x="3597783" y="13716"/>
                </a:cubicBezTo>
                <a:cubicBezTo>
                  <a:pt x="3430303" y="10148"/>
                  <a:pt x="3287506" y="20215"/>
                  <a:pt x="3029712" y="13716"/>
                </a:cubicBezTo>
                <a:cubicBezTo>
                  <a:pt x="2742636" y="-2421"/>
                  <a:pt x="2637847" y="18109"/>
                  <a:pt x="2299335" y="13716"/>
                </a:cubicBezTo>
                <a:cubicBezTo>
                  <a:pt x="1959433" y="-7861"/>
                  <a:pt x="1779456" y="37101"/>
                  <a:pt x="1514856" y="13716"/>
                </a:cubicBezTo>
                <a:cubicBezTo>
                  <a:pt x="1212431" y="31797"/>
                  <a:pt x="1086601" y="7282"/>
                  <a:pt x="892683" y="13716"/>
                </a:cubicBezTo>
                <a:cubicBezTo>
                  <a:pt x="721500" y="45800"/>
                  <a:pt x="194249" y="-29802"/>
                  <a:pt x="0" y="13716"/>
                </a:cubicBezTo>
                <a:cubicBezTo>
                  <a:pt x="-508" y="9800"/>
                  <a:pt x="-280" y="682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5410200"/>
                      <a:gd name="connsiteY0" fmla="*/ 0 h 13716"/>
                      <a:gd name="connsiteX1" fmla="*/ 568071 w 5410200"/>
                      <a:gd name="connsiteY1" fmla="*/ 0 h 13716"/>
                      <a:gd name="connsiteX2" fmla="*/ 1298448 w 5410200"/>
                      <a:gd name="connsiteY2" fmla="*/ 0 h 13716"/>
                      <a:gd name="connsiteX3" fmla="*/ 1920621 w 5410200"/>
                      <a:gd name="connsiteY3" fmla="*/ 0 h 13716"/>
                      <a:gd name="connsiteX4" fmla="*/ 2488692 w 5410200"/>
                      <a:gd name="connsiteY4" fmla="*/ 0 h 13716"/>
                      <a:gd name="connsiteX5" fmla="*/ 3219069 w 5410200"/>
                      <a:gd name="connsiteY5" fmla="*/ 0 h 13716"/>
                      <a:gd name="connsiteX6" fmla="*/ 3895344 w 5410200"/>
                      <a:gd name="connsiteY6" fmla="*/ 0 h 13716"/>
                      <a:gd name="connsiteX7" fmla="*/ 4571619 w 5410200"/>
                      <a:gd name="connsiteY7" fmla="*/ 0 h 13716"/>
                      <a:gd name="connsiteX8" fmla="*/ 5410200 w 5410200"/>
                      <a:gd name="connsiteY8" fmla="*/ 0 h 13716"/>
                      <a:gd name="connsiteX9" fmla="*/ 5410200 w 5410200"/>
                      <a:gd name="connsiteY9" fmla="*/ 13716 h 13716"/>
                      <a:gd name="connsiteX10" fmla="*/ 4842129 w 5410200"/>
                      <a:gd name="connsiteY10" fmla="*/ 13716 h 13716"/>
                      <a:gd name="connsiteX11" fmla="*/ 4328160 w 5410200"/>
                      <a:gd name="connsiteY11" fmla="*/ 13716 h 13716"/>
                      <a:gd name="connsiteX12" fmla="*/ 3597783 w 5410200"/>
                      <a:gd name="connsiteY12" fmla="*/ 13716 h 13716"/>
                      <a:gd name="connsiteX13" fmla="*/ 3029712 w 5410200"/>
                      <a:gd name="connsiteY13" fmla="*/ 13716 h 13716"/>
                      <a:gd name="connsiteX14" fmla="*/ 2299335 w 5410200"/>
                      <a:gd name="connsiteY14" fmla="*/ 13716 h 13716"/>
                      <a:gd name="connsiteX15" fmla="*/ 1514856 w 5410200"/>
                      <a:gd name="connsiteY15" fmla="*/ 13716 h 13716"/>
                      <a:gd name="connsiteX16" fmla="*/ 892683 w 5410200"/>
                      <a:gd name="connsiteY16" fmla="*/ 13716 h 13716"/>
                      <a:gd name="connsiteX17" fmla="*/ 0 w 5410200"/>
                      <a:gd name="connsiteY17" fmla="*/ 13716 h 13716"/>
                      <a:gd name="connsiteX18" fmla="*/ 0 w 5410200"/>
                      <a:gd name="connsiteY18"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3716"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09587" y="2854"/>
                          <a:pt x="5409791" y="9451"/>
                          <a:pt x="5410200" y="13716"/>
                        </a:cubicBezTo>
                        <a:cubicBezTo>
                          <a:pt x="5139060" y="2179"/>
                          <a:pt x="5121593" y="26463"/>
                          <a:pt x="4842129" y="13716"/>
                        </a:cubicBezTo>
                        <a:cubicBezTo>
                          <a:pt x="4562665" y="969"/>
                          <a:pt x="4448273" y="4915"/>
                          <a:pt x="4328160" y="13716"/>
                        </a:cubicBezTo>
                        <a:cubicBezTo>
                          <a:pt x="4208047" y="22517"/>
                          <a:pt x="3760936" y="17995"/>
                          <a:pt x="3597783" y="13716"/>
                        </a:cubicBezTo>
                        <a:cubicBezTo>
                          <a:pt x="3434630" y="9437"/>
                          <a:pt x="3299718" y="28641"/>
                          <a:pt x="3029712" y="13716"/>
                        </a:cubicBezTo>
                        <a:cubicBezTo>
                          <a:pt x="2759706" y="-1209"/>
                          <a:pt x="2640159" y="22822"/>
                          <a:pt x="2299335" y="13716"/>
                        </a:cubicBezTo>
                        <a:cubicBezTo>
                          <a:pt x="1958511" y="4610"/>
                          <a:pt x="1801186" y="24413"/>
                          <a:pt x="1514856" y="13716"/>
                        </a:cubicBezTo>
                        <a:cubicBezTo>
                          <a:pt x="1228526" y="3019"/>
                          <a:pt x="1063509" y="-9877"/>
                          <a:pt x="892683" y="13716"/>
                        </a:cubicBezTo>
                        <a:cubicBezTo>
                          <a:pt x="721857" y="37309"/>
                          <a:pt x="186945" y="-25469"/>
                          <a:pt x="0" y="13716"/>
                        </a:cubicBezTo>
                        <a:cubicBezTo>
                          <a:pt x="-342" y="9537"/>
                          <a:pt x="-97" y="6817"/>
                          <a:pt x="0" y="0"/>
                        </a:cubicBezTo>
                        <a:close/>
                      </a:path>
                      <a:path w="5410200" h="13716"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10660" y="2787"/>
                          <a:pt x="5410166" y="9748"/>
                          <a:pt x="5410200" y="13716"/>
                        </a:cubicBezTo>
                        <a:cubicBezTo>
                          <a:pt x="5163327" y="36922"/>
                          <a:pt x="5008749" y="6121"/>
                          <a:pt x="4842129" y="13716"/>
                        </a:cubicBezTo>
                        <a:cubicBezTo>
                          <a:pt x="4675509" y="21311"/>
                          <a:pt x="4433401" y="-5187"/>
                          <a:pt x="4165854" y="13716"/>
                        </a:cubicBezTo>
                        <a:cubicBezTo>
                          <a:pt x="3898308" y="32619"/>
                          <a:pt x="3809032" y="-13282"/>
                          <a:pt x="3543681" y="13716"/>
                        </a:cubicBezTo>
                        <a:cubicBezTo>
                          <a:pt x="3278330" y="40714"/>
                          <a:pt x="3073876" y="-20489"/>
                          <a:pt x="2759202" y="13716"/>
                        </a:cubicBezTo>
                        <a:cubicBezTo>
                          <a:pt x="2444528" y="47921"/>
                          <a:pt x="2204144" y="-1200"/>
                          <a:pt x="1974723" y="13716"/>
                        </a:cubicBezTo>
                        <a:cubicBezTo>
                          <a:pt x="1745302" y="28632"/>
                          <a:pt x="1602335" y="26918"/>
                          <a:pt x="1406652" y="13716"/>
                        </a:cubicBezTo>
                        <a:cubicBezTo>
                          <a:pt x="1210969" y="514"/>
                          <a:pt x="923948" y="-1411"/>
                          <a:pt x="730377" y="13716"/>
                        </a:cubicBezTo>
                        <a:cubicBezTo>
                          <a:pt x="536806" y="28843"/>
                          <a:pt x="336496" y="-4713"/>
                          <a:pt x="0" y="13716"/>
                        </a:cubicBezTo>
                        <a:cubicBezTo>
                          <a:pt x="-535" y="9547"/>
                          <a:pt x="488" y="4515"/>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9D4E09F8-B007-621C-42C9-5FD41091BA9F}"/>
              </a:ext>
            </a:extLst>
          </p:cNvPr>
          <p:cNvGraphicFramePr>
            <a:graphicFrameLocks noGrp="1"/>
          </p:cNvGraphicFramePr>
          <p:nvPr>
            <p:ph idx="1"/>
            <p:extLst>
              <p:ext uri="{D42A27DB-BD31-4B8C-83A1-F6EECF244321}">
                <p14:modId xmlns:p14="http://schemas.microsoft.com/office/powerpoint/2010/main" val="1517741054"/>
              </p:ext>
            </p:extLst>
          </p:nvPr>
        </p:nvGraphicFramePr>
        <p:xfrm>
          <a:off x="3486013" y="640822"/>
          <a:ext cx="5175384"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952340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2E89934-255E-C5BE-3019-1A7B4F338E5E}"/>
              </a:ext>
            </a:extLst>
          </p:cNvPr>
          <p:cNvSpPr>
            <a:spLocks noGrp="1"/>
          </p:cNvSpPr>
          <p:nvPr>
            <p:ph type="title"/>
          </p:nvPr>
        </p:nvSpPr>
        <p:spPr>
          <a:xfrm>
            <a:off x="476250" y="640823"/>
            <a:ext cx="2563994" cy="5583148"/>
          </a:xfrm>
        </p:spPr>
        <p:txBody>
          <a:bodyPr anchor="ctr">
            <a:normAutofit/>
          </a:bodyPr>
          <a:lstStyle/>
          <a:p>
            <a:r>
              <a:rPr lang="en-US" sz="3600">
                <a:cs typeface="Calibri Light"/>
              </a:rPr>
              <a:t>Concluding observations</a:t>
            </a:r>
            <a:endParaRPr lang="en-US" sz="3600"/>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44313" y="3465005"/>
            <a:ext cx="5410200" cy="13716"/>
          </a:xfrm>
          <a:custGeom>
            <a:avLst/>
            <a:gdLst>
              <a:gd name="connsiteX0" fmla="*/ 0 w 5410200"/>
              <a:gd name="connsiteY0" fmla="*/ 0 h 13716"/>
              <a:gd name="connsiteX1" fmla="*/ 568071 w 5410200"/>
              <a:gd name="connsiteY1" fmla="*/ 0 h 13716"/>
              <a:gd name="connsiteX2" fmla="*/ 1298448 w 5410200"/>
              <a:gd name="connsiteY2" fmla="*/ 0 h 13716"/>
              <a:gd name="connsiteX3" fmla="*/ 1920621 w 5410200"/>
              <a:gd name="connsiteY3" fmla="*/ 0 h 13716"/>
              <a:gd name="connsiteX4" fmla="*/ 2488692 w 5410200"/>
              <a:gd name="connsiteY4" fmla="*/ 0 h 13716"/>
              <a:gd name="connsiteX5" fmla="*/ 3219069 w 5410200"/>
              <a:gd name="connsiteY5" fmla="*/ 0 h 13716"/>
              <a:gd name="connsiteX6" fmla="*/ 3895344 w 5410200"/>
              <a:gd name="connsiteY6" fmla="*/ 0 h 13716"/>
              <a:gd name="connsiteX7" fmla="*/ 4571619 w 5410200"/>
              <a:gd name="connsiteY7" fmla="*/ 0 h 13716"/>
              <a:gd name="connsiteX8" fmla="*/ 5410200 w 5410200"/>
              <a:gd name="connsiteY8" fmla="*/ 0 h 13716"/>
              <a:gd name="connsiteX9" fmla="*/ 5410200 w 5410200"/>
              <a:gd name="connsiteY9" fmla="*/ 13716 h 13716"/>
              <a:gd name="connsiteX10" fmla="*/ 4842129 w 5410200"/>
              <a:gd name="connsiteY10" fmla="*/ 13716 h 13716"/>
              <a:gd name="connsiteX11" fmla="*/ 4328160 w 5410200"/>
              <a:gd name="connsiteY11" fmla="*/ 13716 h 13716"/>
              <a:gd name="connsiteX12" fmla="*/ 3597783 w 5410200"/>
              <a:gd name="connsiteY12" fmla="*/ 13716 h 13716"/>
              <a:gd name="connsiteX13" fmla="*/ 3029712 w 5410200"/>
              <a:gd name="connsiteY13" fmla="*/ 13716 h 13716"/>
              <a:gd name="connsiteX14" fmla="*/ 2299335 w 5410200"/>
              <a:gd name="connsiteY14" fmla="*/ 13716 h 13716"/>
              <a:gd name="connsiteX15" fmla="*/ 1514856 w 5410200"/>
              <a:gd name="connsiteY15" fmla="*/ 13716 h 13716"/>
              <a:gd name="connsiteX16" fmla="*/ 892683 w 5410200"/>
              <a:gd name="connsiteY16" fmla="*/ 13716 h 13716"/>
              <a:gd name="connsiteX17" fmla="*/ 0 w 5410200"/>
              <a:gd name="connsiteY17" fmla="*/ 13716 h 13716"/>
              <a:gd name="connsiteX18" fmla="*/ 0 w 5410200"/>
              <a:gd name="connsiteY18" fmla="*/ 0 h 13716"/>
              <a:gd name="connsiteX0" fmla="*/ 0 w 5410200"/>
              <a:gd name="connsiteY0" fmla="*/ 0 h 13716"/>
              <a:gd name="connsiteX1" fmla="*/ 622173 w 5410200"/>
              <a:gd name="connsiteY1" fmla="*/ 0 h 13716"/>
              <a:gd name="connsiteX2" fmla="*/ 1136142 w 5410200"/>
              <a:gd name="connsiteY2" fmla="*/ 0 h 13716"/>
              <a:gd name="connsiteX3" fmla="*/ 1920621 w 5410200"/>
              <a:gd name="connsiteY3" fmla="*/ 0 h 13716"/>
              <a:gd name="connsiteX4" fmla="*/ 2542794 w 5410200"/>
              <a:gd name="connsiteY4" fmla="*/ 0 h 13716"/>
              <a:gd name="connsiteX5" fmla="*/ 3164967 w 5410200"/>
              <a:gd name="connsiteY5" fmla="*/ 0 h 13716"/>
              <a:gd name="connsiteX6" fmla="*/ 3949446 w 5410200"/>
              <a:gd name="connsiteY6" fmla="*/ 0 h 13716"/>
              <a:gd name="connsiteX7" fmla="*/ 4517517 w 5410200"/>
              <a:gd name="connsiteY7" fmla="*/ 0 h 13716"/>
              <a:gd name="connsiteX8" fmla="*/ 5410200 w 5410200"/>
              <a:gd name="connsiteY8" fmla="*/ 0 h 13716"/>
              <a:gd name="connsiteX9" fmla="*/ 5410200 w 5410200"/>
              <a:gd name="connsiteY9" fmla="*/ 13716 h 13716"/>
              <a:gd name="connsiteX10" fmla="*/ 4842129 w 5410200"/>
              <a:gd name="connsiteY10" fmla="*/ 13716 h 13716"/>
              <a:gd name="connsiteX11" fmla="*/ 4165854 w 5410200"/>
              <a:gd name="connsiteY11" fmla="*/ 13716 h 13716"/>
              <a:gd name="connsiteX12" fmla="*/ 3543681 w 5410200"/>
              <a:gd name="connsiteY12" fmla="*/ 13716 h 13716"/>
              <a:gd name="connsiteX13" fmla="*/ 2759202 w 5410200"/>
              <a:gd name="connsiteY13" fmla="*/ 13716 h 13716"/>
              <a:gd name="connsiteX14" fmla="*/ 1974723 w 5410200"/>
              <a:gd name="connsiteY14" fmla="*/ 13716 h 13716"/>
              <a:gd name="connsiteX15" fmla="*/ 1406652 w 5410200"/>
              <a:gd name="connsiteY15" fmla="*/ 13716 h 13716"/>
              <a:gd name="connsiteX16" fmla="*/ 730377 w 5410200"/>
              <a:gd name="connsiteY16" fmla="*/ 13716 h 13716"/>
              <a:gd name="connsiteX17" fmla="*/ 0 w 5410200"/>
              <a:gd name="connsiteY17" fmla="*/ 13716 h 13716"/>
              <a:gd name="connsiteX18" fmla="*/ 0 w 5410200"/>
              <a:gd name="connsiteY18"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3716" fill="none" extrusionOk="0">
                <a:moveTo>
                  <a:pt x="0" y="0"/>
                </a:moveTo>
                <a:cubicBezTo>
                  <a:pt x="176940" y="8795"/>
                  <a:pt x="295530" y="-3818"/>
                  <a:pt x="568071" y="0"/>
                </a:cubicBezTo>
                <a:cubicBezTo>
                  <a:pt x="821049" y="-7814"/>
                  <a:pt x="977778" y="-9274"/>
                  <a:pt x="1298448" y="0"/>
                </a:cubicBezTo>
                <a:cubicBezTo>
                  <a:pt x="1590381" y="13044"/>
                  <a:pt x="1630605" y="-28"/>
                  <a:pt x="1920621" y="0"/>
                </a:cubicBezTo>
                <a:cubicBezTo>
                  <a:pt x="2206035" y="10386"/>
                  <a:pt x="2357755" y="-28028"/>
                  <a:pt x="2488692" y="0"/>
                </a:cubicBezTo>
                <a:cubicBezTo>
                  <a:pt x="2633521" y="25625"/>
                  <a:pt x="3022777" y="-45440"/>
                  <a:pt x="3219069" y="0"/>
                </a:cubicBezTo>
                <a:cubicBezTo>
                  <a:pt x="3460337" y="63290"/>
                  <a:pt x="3645640" y="26494"/>
                  <a:pt x="3895344" y="0"/>
                </a:cubicBezTo>
                <a:cubicBezTo>
                  <a:pt x="4126339" y="-535"/>
                  <a:pt x="4382665" y="-55222"/>
                  <a:pt x="4571619" y="0"/>
                </a:cubicBezTo>
                <a:cubicBezTo>
                  <a:pt x="4776405" y="-816"/>
                  <a:pt x="5201098" y="-43036"/>
                  <a:pt x="5410200" y="0"/>
                </a:cubicBezTo>
                <a:cubicBezTo>
                  <a:pt x="5409052" y="2649"/>
                  <a:pt x="5410186" y="9063"/>
                  <a:pt x="5410200" y="13716"/>
                </a:cubicBezTo>
                <a:cubicBezTo>
                  <a:pt x="5133704" y="5182"/>
                  <a:pt x="5123444" y="31477"/>
                  <a:pt x="4842129" y="13716"/>
                </a:cubicBezTo>
                <a:cubicBezTo>
                  <a:pt x="4568650" y="-219"/>
                  <a:pt x="4447390" y="8221"/>
                  <a:pt x="4328160" y="13716"/>
                </a:cubicBezTo>
                <a:cubicBezTo>
                  <a:pt x="4227436" y="28078"/>
                  <a:pt x="3754725" y="-2253"/>
                  <a:pt x="3597783" y="13716"/>
                </a:cubicBezTo>
                <a:cubicBezTo>
                  <a:pt x="3459353" y="10223"/>
                  <a:pt x="3317740" y="47315"/>
                  <a:pt x="3029712" y="13716"/>
                </a:cubicBezTo>
                <a:cubicBezTo>
                  <a:pt x="2766446" y="5245"/>
                  <a:pt x="2645518" y="35922"/>
                  <a:pt x="2299335" y="13716"/>
                </a:cubicBezTo>
                <a:cubicBezTo>
                  <a:pt x="1977844" y="23735"/>
                  <a:pt x="1781583" y="-1801"/>
                  <a:pt x="1514856" y="13716"/>
                </a:cubicBezTo>
                <a:cubicBezTo>
                  <a:pt x="1212648" y="18781"/>
                  <a:pt x="1087880" y="-4407"/>
                  <a:pt x="892683" y="13716"/>
                </a:cubicBezTo>
                <a:cubicBezTo>
                  <a:pt x="745769" y="11772"/>
                  <a:pt x="183254" y="-32062"/>
                  <a:pt x="0" y="13716"/>
                </a:cubicBezTo>
                <a:cubicBezTo>
                  <a:pt x="-907" y="9799"/>
                  <a:pt x="-75" y="7151"/>
                  <a:pt x="0" y="0"/>
                </a:cubicBezTo>
                <a:close/>
              </a:path>
              <a:path w="5410200" h="13716" stroke="0" extrusionOk="0">
                <a:moveTo>
                  <a:pt x="0" y="0"/>
                </a:moveTo>
                <a:cubicBezTo>
                  <a:pt x="269468" y="-22806"/>
                  <a:pt x="392563" y="4840"/>
                  <a:pt x="622173" y="0"/>
                </a:cubicBezTo>
                <a:cubicBezTo>
                  <a:pt x="884216" y="-2196"/>
                  <a:pt x="1034637" y="7784"/>
                  <a:pt x="1136142" y="0"/>
                </a:cubicBezTo>
                <a:cubicBezTo>
                  <a:pt x="1204956" y="5920"/>
                  <a:pt x="1559779" y="-61408"/>
                  <a:pt x="1920621" y="0"/>
                </a:cubicBezTo>
                <a:cubicBezTo>
                  <a:pt x="2280250" y="-18581"/>
                  <a:pt x="2372470" y="4128"/>
                  <a:pt x="2542794" y="0"/>
                </a:cubicBezTo>
                <a:cubicBezTo>
                  <a:pt x="2688150" y="-17189"/>
                  <a:pt x="2885478" y="-51412"/>
                  <a:pt x="3164967" y="0"/>
                </a:cubicBezTo>
                <a:cubicBezTo>
                  <a:pt x="3470933" y="16143"/>
                  <a:pt x="3588003" y="-4313"/>
                  <a:pt x="3949446" y="0"/>
                </a:cubicBezTo>
                <a:cubicBezTo>
                  <a:pt x="4331172" y="1470"/>
                  <a:pt x="4289286" y="5331"/>
                  <a:pt x="4517517" y="0"/>
                </a:cubicBezTo>
                <a:cubicBezTo>
                  <a:pt x="4736577" y="41911"/>
                  <a:pt x="5141868" y="443"/>
                  <a:pt x="5410200" y="0"/>
                </a:cubicBezTo>
                <a:cubicBezTo>
                  <a:pt x="5410845" y="2936"/>
                  <a:pt x="5409877" y="9829"/>
                  <a:pt x="5410200" y="13716"/>
                </a:cubicBezTo>
                <a:cubicBezTo>
                  <a:pt x="5130880" y="48304"/>
                  <a:pt x="5008082" y="-27188"/>
                  <a:pt x="4842129" y="13716"/>
                </a:cubicBezTo>
                <a:cubicBezTo>
                  <a:pt x="4629232" y="38478"/>
                  <a:pt x="4430159" y="43872"/>
                  <a:pt x="4165854" y="13716"/>
                </a:cubicBezTo>
                <a:cubicBezTo>
                  <a:pt x="3880517" y="17026"/>
                  <a:pt x="3820863" y="-12209"/>
                  <a:pt x="3543681" y="13716"/>
                </a:cubicBezTo>
                <a:cubicBezTo>
                  <a:pt x="3267577" y="39687"/>
                  <a:pt x="3047131" y="-8774"/>
                  <a:pt x="2759202" y="13716"/>
                </a:cubicBezTo>
                <a:cubicBezTo>
                  <a:pt x="2418778" y="17929"/>
                  <a:pt x="2206820" y="-35095"/>
                  <a:pt x="1974723" y="13716"/>
                </a:cubicBezTo>
                <a:cubicBezTo>
                  <a:pt x="1740429" y="35710"/>
                  <a:pt x="1599301" y="34493"/>
                  <a:pt x="1406652" y="13716"/>
                </a:cubicBezTo>
                <a:cubicBezTo>
                  <a:pt x="1196601" y="3966"/>
                  <a:pt x="938578" y="38717"/>
                  <a:pt x="730377" y="13716"/>
                </a:cubicBezTo>
                <a:cubicBezTo>
                  <a:pt x="524173" y="26651"/>
                  <a:pt x="336004" y="-17469"/>
                  <a:pt x="0" y="13716"/>
                </a:cubicBezTo>
                <a:cubicBezTo>
                  <a:pt x="-377" y="9245"/>
                  <a:pt x="1157" y="3819"/>
                  <a:pt x="0" y="0"/>
                </a:cubicBezTo>
                <a:close/>
              </a:path>
              <a:path w="5410200" h="13716" fill="none" stroke="0" extrusionOk="0">
                <a:moveTo>
                  <a:pt x="0" y="0"/>
                </a:moveTo>
                <a:cubicBezTo>
                  <a:pt x="148438" y="-27720"/>
                  <a:pt x="315263" y="-14841"/>
                  <a:pt x="568071" y="0"/>
                </a:cubicBezTo>
                <a:cubicBezTo>
                  <a:pt x="840209" y="21288"/>
                  <a:pt x="982180" y="-6281"/>
                  <a:pt x="1298448" y="0"/>
                </a:cubicBezTo>
                <a:cubicBezTo>
                  <a:pt x="1577021" y="13763"/>
                  <a:pt x="1630910" y="1060"/>
                  <a:pt x="1920621" y="0"/>
                </a:cubicBezTo>
                <a:cubicBezTo>
                  <a:pt x="2200928" y="-1340"/>
                  <a:pt x="2382869" y="-10369"/>
                  <a:pt x="2488692" y="0"/>
                </a:cubicBezTo>
                <a:cubicBezTo>
                  <a:pt x="2620356" y="20061"/>
                  <a:pt x="3042766" y="-74691"/>
                  <a:pt x="3219069" y="0"/>
                </a:cubicBezTo>
                <a:cubicBezTo>
                  <a:pt x="3395755" y="31704"/>
                  <a:pt x="3646717" y="33546"/>
                  <a:pt x="3895344" y="0"/>
                </a:cubicBezTo>
                <a:cubicBezTo>
                  <a:pt x="4131847" y="-43416"/>
                  <a:pt x="4371681" y="11418"/>
                  <a:pt x="4571619" y="0"/>
                </a:cubicBezTo>
                <a:cubicBezTo>
                  <a:pt x="4799447" y="47677"/>
                  <a:pt x="5212547" y="1562"/>
                  <a:pt x="5410200" y="0"/>
                </a:cubicBezTo>
                <a:cubicBezTo>
                  <a:pt x="5408905" y="2744"/>
                  <a:pt x="5410401" y="9950"/>
                  <a:pt x="5410200" y="13716"/>
                </a:cubicBezTo>
                <a:cubicBezTo>
                  <a:pt x="5139576" y="2947"/>
                  <a:pt x="5122299" y="33775"/>
                  <a:pt x="4842129" y="13716"/>
                </a:cubicBezTo>
                <a:cubicBezTo>
                  <a:pt x="4566356" y="6655"/>
                  <a:pt x="4456854" y="15426"/>
                  <a:pt x="4328160" y="13716"/>
                </a:cubicBezTo>
                <a:cubicBezTo>
                  <a:pt x="4234703" y="-822"/>
                  <a:pt x="3768176" y="-16062"/>
                  <a:pt x="3597783" y="13716"/>
                </a:cubicBezTo>
                <a:cubicBezTo>
                  <a:pt x="3430303" y="10148"/>
                  <a:pt x="3287506" y="20215"/>
                  <a:pt x="3029712" y="13716"/>
                </a:cubicBezTo>
                <a:cubicBezTo>
                  <a:pt x="2742636" y="-2421"/>
                  <a:pt x="2637847" y="18109"/>
                  <a:pt x="2299335" y="13716"/>
                </a:cubicBezTo>
                <a:cubicBezTo>
                  <a:pt x="1959433" y="-7861"/>
                  <a:pt x="1779456" y="37101"/>
                  <a:pt x="1514856" y="13716"/>
                </a:cubicBezTo>
                <a:cubicBezTo>
                  <a:pt x="1212431" y="31797"/>
                  <a:pt x="1086601" y="7282"/>
                  <a:pt x="892683" y="13716"/>
                </a:cubicBezTo>
                <a:cubicBezTo>
                  <a:pt x="721500" y="45800"/>
                  <a:pt x="194249" y="-29802"/>
                  <a:pt x="0" y="13716"/>
                </a:cubicBezTo>
                <a:cubicBezTo>
                  <a:pt x="-508" y="9800"/>
                  <a:pt x="-280" y="682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5410200"/>
                      <a:gd name="connsiteY0" fmla="*/ 0 h 13716"/>
                      <a:gd name="connsiteX1" fmla="*/ 568071 w 5410200"/>
                      <a:gd name="connsiteY1" fmla="*/ 0 h 13716"/>
                      <a:gd name="connsiteX2" fmla="*/ 1298448 w 5410200"/>
                      <a:gd name="connsiteY2" fmla="*/ 0 h 13716"/>
                      <a:gd name="connsiteX3" fmla="*/ 1920621 w 5410200"/>
                      <a:gd name="connsiteY3" fmla="*/ 0 h 13716"/>
                      <a:gd name="connsiteX4" fmla="*/ 2488692 w 5410200"/>
                      <a:gd name="connsiteY4" fmla="*/ 0 h 13716"/>
                      <a:gd name="connsiteX5" fmla="*/ 3219069 w 5410200"/>
                      <a:gd name="connsiteY5" fmla="*/ 0 h 13716"/>
                      <a:gd name="connsiteX6" fmla="*/ 3895344 w 5410200"/>
                      <a:gd name="connsiteY6" fmla="*/ 0 h 13716"/>
                      <a:gd name="connsiteX7" fmla="*/ 4571619 w 5410200"/>
                      <a:gd name="connsiteY7" fmla="*/ 0 h 13716"/>
                      <a:gd name="connsiteX8" fmla="*/ 5410200 w 5410200"/>
                      <a:gd name="connsiteY8" fmla="*/ 0 h 13716"/>
                      <a:gd name="connsiteX9" fmla="*/ 5410200 w 5410200"/>
                      <a:gd name="connsiteY9" fmla="*/ 13716 h 13716"/>
                      <a:gd name="connsiteX10" fmla="*/ 4842129 w 5410200"/>
                      <a:gd name="connsiteY10" fmla="*/ 13716 h 13716"/>
                      <a:gd name="connsiteX11" fmla="*/ 4328160 w 5410200"/>
                      <a:gd name="connsiteY11" fmla="*/ 13716 h 13716"/>
                      <a:gd name="connsiteX12" fmla="*/ 3597783 w 5410200"/>
                      <a:gd name="connsiteY12" fmla="*/ 13716 h 13716"/>
                      <a:gd name="connsiteX13" fmla="*/ 3029712 w 5410200"/>
                      <a:gd name="connsiteY13" fmla="*/ 13716 h 13716"/>
                      <a:gd name="connsiteX14" fmla="*/ 2299335 w 5410200"/>
                      <a:gd name="connsiteY14" fmla="*/ 13716 h 13716"/>
                      <a:gd name="connsiteX15" fmla="*/ 1514856 w 5410200"/>
                      <a:gd name="connsiteY15" fmla="*/ 13716 h 13716"/>
                      <a:gd name="connsiteX16" fmla="*/ 892683 w 5410200"/>
                      <a:gd name="connsiteY16" fmla="*/ 13716 h 13716"/>
                      <a:gd name="connsiteX17" fmla="*/ 0 w 5410200"/>
                      <a:gd name="connsiteY17" fmla="*/ 13716 h 13716"/>
                      <a:gd name="connsiteX18" fmla="*/ 0 w 5410200"/>
                      <a:gd name="connsiteY18"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3716"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09587" y="2854"/>
                          <a:pt x="5409791" y="9451"/>
                          <a:pt x="5410200" y="13716"/>
                        </a:cubicBezTo>
                        <a:cubicBezTo>
                          <a:pt x="5139060" y="2179"/>
                          <a:pt x="5121593" y="26463"/>
                          <a:pt x="4842129" y="13716"/>
                        </a:cubicBezTo>
                        <a:cubicBezTo>
                          <a:pt x="4562665" y="969"/>
                          <a:pt x="4448273" y="4915"/>
                          <a:pt x="4328160" y="13716"/>
                        </a:cubicBezTo>
                        <a:cubicBezTo>
                          <a:pt x="4208047" y="22517"/>
                          <a:pt x="3760936" y="17995"/>
                          <a:pt x="3597783" y="13716"/>
                        </a:cubicBezTo>
                        <a:cubicBezTo>
                          <a:pt x="3434630" y="9437"/>
                          <a:pt x="3299718" y="28641"/>
                          <a:pt x="3029712" y="13716"/>
                        </a:cubicBezTo>
                        <a:cubicBezTo>
                          <a:pt x="2759706" y="-1209"/>
                          <a:pt x="2640159" y="22822"/>
                          <a:pt x="2299335" y="13716"/>
                        </a:cubicBezTo>
                        <a:cubicBezTo>
                          <a:pt x="1958511" y="4610"/>
                          <a:pt x="1801186" y="24413"/>
                          <a:pt x="1514856" y="13716"/>
                        </a:cubicBezTo>
                        <a:cubicBezTo>
                          <a:pt x="1228526" y="3019"/>
                          <a:pt x="1063509" y="-9877"/>
                          <a:pt x="892683" y="13716"/>
                        </a:cubicBezTo>
                        <a:cubicBezTo>
                          <a:pt x="721857" y="37309"/>
                          <a:pt x="186945" y="-25469"/>
                          <a:pt x="0" y="13716"/>
                        </a:cubicBezTo>
                        <a:cubicBezTo>
                          <a:pt x="-342" y="9537"/>
                          <a:pt x="-97" y="6817"/>
                          <a:pt x="0" y="0"/>
                        </a:cubicBezTo>
                        <a:close/>
                      </a:path>
                      <a:path w="5410200" h="13716"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10660" y="2787"/>
                          <a:pt x="5410166" y="9748"/>
                          <a:pt x="5410200" y="13716"/>
                        </a:cubicBezTo>
                        <a:cubicBezTo>
                          <a:pt x="5163327" y="36922"/>
                          <a:pt x="5008749" y="6121"/>
                          <a:pt x="4842129" y="13716"/>
                        </a:cubicBezTo>
                        <a:cubicBezTo>
                          <a:pt x="4675509" y="21311"/>
                          <a:pt x="4433401" y="-5187"/>
                          <a:pt x="4165854" y="13716"/>
                        </a:cubicBezTo>
                        <a:cubicBezTo>
                          <a:pt x="3898308" y="32619"/>
                          <a:pt x="3809032" y="-13282"/>
                          <a:pt x="3543681" y="13716"/>
                        </a:cubicBezTo>
                        <a:cubicBezTo>
                          <a:pt x="3278330" y="40714"/>
                          <a:pt x="3073876" y="-20489"/>
                          <a:pt x="2759202" y="13716"/>
                        </a:cubicBezTo>
                        <a:cubicBezTo>
                          <a:pt x="2444528" y="47921"/>
                          <a:pt x="2204144" y="-1200"/>
                          <a:pt x="1974723" y="13716"/>
                        </a:cubicBezTo>
                        <a:cubicBezTo>
                          <a:pt x="1745302" y="28632"/>
                          <a:pt x="1602335" y="26918"/>
                          <a:pt x="1406652" y="13716"/>
                        </a:cubicBezTo>
                        <a:cubicBezTo>
                          <a:pt x="1210969" y="514"/>
                          <a:pt x="923948" y="-1411"/>
                          <a:pt x="730377" y="13716"/>
                        </a:cubicBezTo>
                        <a:cubicBezTo>
                          <a:pt x="536806" y="28843"/>
                          <a:pt x="336496" y="-4713"/>
                          <a:pt x="0" y="13716"/>
                        </a:cubicBezTo>
                        <a:cubicBezTo>
                          <a:pt x="-535" y="9547"/>
                          <a:pt x="488" y="4515"/>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9C83B9E4-FDB7-8D5A-5E28-222528724CBD}"/>
              </a:ext>
            </a:extLst>
          </p:cNvPr>
          <p:cNvGraphicFramePr>
            <a:graphicFrameLocks noGrp="1"/>
          </p:cNvGraphicFramePr>
          <p:nvPr>
            <p:ph idx="1"/>
            <p:extLst>
              <p:ext uri="{D42A27DB-BD31-4B8C-83A1-F6EECF244321}">
                <p14:modId xmlns:p14="http://schemas.microsoft.com/office/powerpoint/2010/main" val="1059296936"/>
              </p:ext>
            </p:extLst>
          </p:nvPr>
        </p:nvGraphicFramePr>
        <p:xfrm>
          <a:off x="3486013" y="640822"/>
          <a:ext cx="5175384"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56049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95400" y="1524000"/>
            <a:ext cx="6400800" cy="2819400"/>
          </a:xfrm>
        </p:spPr>
        <p:txBody>
          <a:bodyPr>
            <a:normAutofit/>
          </a:bodyPr>
          <a:lstStyle/>
          <a:p>
            <a:endParaRPr lang="en-IE" sz="6500" b="1" dirty="0">
              <a:solidFill>
                <a:schemeClr val="tx1"/>
              </a:solidFill>
            </a:endParaRPr>
          </a:p>
          <a:p>
            <a:r>
              <a:rPr lang="en-IE" sz="6500" b="1" dirty="0">
                <a:solidFill>
                  <a:schemeClr val="tx1"/>
                </a:solidFill>
              </a:rPr>
              <a:t>BREAK</a:t>
            </a:r>
          </a:p>
        </p:txBody>
      </p:sp>
    </p:spTree>
    <p:extLst>
      <p:ext uri="{BB962C8B-B14F-4D97-AF65-F5344CB8AC3E}">
        <p14:creationId xmlns:p14="http://schemas.microsoft.com/office/powerpoint/2010/main" val="42726500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2895600"/>
            <a:ext cx="6400800" cy="762000"/>
          </a:xfrm>
        </p:spPr>
        <p:txBody>
          <a:bodyPr>
            <a:normAutofit fontScale="77500" lnSpcReduction="20000"/>
          </a:bodyPr>
          <a:lstStyle/>
          <a:p>
            <a:r>
              <a:rPr lang="en-IE" sz="6500" b="1" dirty="0">
                <a:solidFill>
                  <a:schemeClr val="tx1"/>
                </a:solidFill>
              </a:rPr>
              <a:t>GROUP WORK </a:t>
            </a:r>
          </a:p>
        </p:txBody>
      </p:sp>
    </p:spTree>
    <p:extLst>
      <p:ext uri="{BB962C8B-B14F-4D97-AF65-F5344CB8AC3E}">
        <p14:creationId xmlns:p14="http://schemas.microsoft.com/office/powerpoint/2010/main" val="26884946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95400" y="1524000"/>
            <a:ext cx="6400800" cy="2819400"/>
          </a:xfrm>
        </p:spPr>
        <p:txBody>
          <a:bodyPr>
            <a:normAutofit/>
          </a:bodyPr>
          <a:lstStyle/>
          <a:p>
            <a:endParaRPr lang="en-IE" sz="6500" b="1" dirty="0">
              <a:solidFill>
                <a:schemeClr val="tx1"/>
              </a:solidFill>
            </a:endParaRPr>
          </a:p>
          <a:p>
            <a:r>
              <a:rPr lang="en-IE" sz="6500" b="1" dirty="0">
                <a:solidFill>
                  <a:schemeClr val="tx1"/>
                </a:solidFill>
              </a:rPr>
              <a:t>LUNCH</a:t>
            </a:r>
          </a:p>
        </p:txBody>
      </p:sp>
    </p:spTree>
    <p:extLst>
      <p:ext uri="{BB962C8B-B14F-4D97-AF65-F5344CB8AC3E}">
        <p14:creationId xmlns:p14="http://schemas.microsoft.com/office/powerpoint/2010/main" val="2744439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304800" y="1524000"/>
            <a:ext cx="8610600" cy="2819400"/>
          </a:xfrm>
          <a:prstGeom prst="rect">
            <a:avLst/>
          </a:prstGeom>
        </p:spPr>
        <p:txBody>
          <a:bodyPr vert="horz" lIns="91440" tIns="45720" rIns="91440" bIns="45720" rtlCol="0">
            <a:normAutofit fontScale="400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IE" sz="5200" b="1" dirty="0">
              <a:solidFill>
                <a:schemeClr val="tx1"/>
              </a:solidFill>
            </a:endParaRPr>
          </a:p>
          <a:p>
            <a:r>
              <a:rPr lang="en-IE" sz="10000" b="1" dirty="0">
                <a:solidFill>
                  <a:schemeClr val="tx1"/>
                </a:solidFill>
              </a:rPr>
              <a:t> Niall Moore</a:t>
            </a:r>
          </a:p>
          <a:p>
            <a:r>
              <a:rPr lang="en-IE" sz="10000" b="1" dirty="0">
                <a:solidFill>
                  <a:schemeClr val="tx1"/>
                </a:solidFill>
              </a:rPr>
              <a:t>Children’s Rights and Theology,</a:t>
            </a:r>
          </a:p>
          <a:p>
            <a:r>
              <a:rPr lang="en-IE" sz="10000" b="1" dirty="0">
                <a:solidFill>
                  <a:schemeClr val="tx1"/>
                </a:solidFill>
              </a:rPr>
              <a:t> Barriers and Acceptance in Child Safeguarding</a:t>
            </a:r>
          </a:p>
        </p:txBody>
      </p:sp>
    </p:spTree>
    <p:extLst>
      <p:ext uri="{BB962C8B-B14F-4D97-AF65-F5344CB8AC3E}">
        <p14:creationId xmlns:p14="http://schemas.microsoft.com/office/powerpoint/2010/main" val="27146175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95400" y="1524000"/>
            <a:ext cx="6400800" cy="3352800"/>
          </a:xfrm>
        </p:spPr>
        <p:txBody>
          <a:bodyPr>
            <a:normAutofit fontScale="62500" lnSpcReduction="20000"/>
          </a:bodyPr>
          <a:lstStyle/>
          <a:p>
            <a:endParaRPr lang="en-IE" b="1" dirty="0">
              <a:solidFill>
                <a:schemeClr val="tx1"/>
              </a:solidFill>
            </a:endParaRPr>
          </a:p>
          <a:p>
            <a:r>
              <a:rPr lang="en-IE" sz="8600" b="1" dirty="0">
                <a:solidFill>
                  <a:schemeClr val="tx1"/>
                </a:solidFill>
              </a:rPr>
              <a:t>Exploring a Theology of Safeguarding </a:t>
            </a:r>
          </a:p>
          <a:p>
            <a:r>
              <a:rPr lang="en-IE" sz="5200" b="1" dirty="0">
                <a:solidFill>
                  <a:schemeClr val="tx1"/>
                </a:solidFill>
              </a:rPr>
              <a:t>National Child Safeguarding Conference </a:t>
            </a:r>
          </a:p>
          <a:p>
            <a:r>
              <a:rPr lang="en-IE" sz="5200" b="1" dirty="0">
                <a:solidFill>
                  <a:schemeClr val="tx1"/>
                </a:solidFill>
              </a:rPr>
              <a:t>2022</a:t>
            </a:r>
          </a:p>
        </p:txBody>
      </p:sp>
    </p:spTree>
    <p:extLst>
      <p:ext uri="{BB962C8B-B14F-4D97-AF65-F5344CB8AC3E}">
        <p14:creationId xmlns:p14="http://schemas.microsoft.com/office/powerpoint/2010/main" val="2554481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3335867"/>
            <a:ext cx="246888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330" y="623275"/>
            <a:ext cx="8178790"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3365A37F-7166-3942-B6DE-6E32FC41A9B1}"/>
              </a:ext>
            </a:extLst>
          </p:cNvPr>
          <p:cNvSpPr>
            <a:spLocks noGrp="1"/>
          </p:cNvSpPr>
          <p:nvPr>
            <p:ph idx="1"/>
          </p:nvPr>
        </p:nvSpPr>
        <p:spPr>
          <a:xfrm>
            <a:off x="963930" y="777767"/>
            <a:ext cx="6056111" cy="4992098"/>
          </a:xfrm>
        </p:spPr>
        <p:txBody>
          <a:bodyPr anchor="t">
            <a:normAutofit/>
          </a:bodyPr>
          <a:lstStyle/>
          <a:p>
            <a:pPr marL="0" indent="0">
              <a:buNone/>
            </a:pPr>
            <a:r>
              <a:rPr lang="en-GB" dirty="0"/>
              <a:t>‘Our generation will show that it can rise to the promise found in each young person when we know how to give them space. This means that we have to create the material and spiritual conditions for their full development; to give them a solid basis on which to build their lives; to guarantee their safety and their education to be everything they can be […]’</a:t>
            </a:r>
          </a:p>
          <a:p>
            <a:pPr marL="0" indent="0">
              <a:buNone/>
            </a:pPr>
            <a:endParaRPr lang="en-US" sz="2100" dirty="0"/>
          </a:p>
          <a:p>
            <a:pPr marL="0" indent="0">
              <a:buNone/>
            </a:pPr>
            <a:r>
              <a:rPr lang="en-US" sz="2100" dirty="0"/>
              <a:t>Pope Francis</a:t>
            </a:r>
          </a:p>
        </p:txBody>
      </p:sp>
    </p:spTree>
    <p:extLst>
      <p:ext uri="{BB962C8B-B14F-4D97-AF65-F5344CB8AC3E}">
        <p14:creationId xmlns:p14="http://schemas.microsoft.com/office/powerpoint/2010/main" val="32036769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9144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348" y="551962"/>
            <a:ext cx="8249304"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6DB7C67-EEA4-8742-A315-F85ACA552C74}"/>
              </a:ext>
            </a:extLst>
          </p:cNvPr>
          <p:cNvSpPr>
            <a:spLocks noGrp="1"/>
          </p:cNvSpPr>
          <p:nvPr>
            <p:ph type="title"/>
          </p:nvPr>
        </p:nvSpPr>
        <p:spPr>
          <a:xfrm>
            <a:off x="1143000" y="1293338"/>
            <a:ext cx="6858000" cy="3274592"/>
          </a:xfrm>
        </p:spPr>
        <p:txBody>
          <a:bodyPr vert="horz" lIns="91440" tIns="45720" rIns="91440" bIns="45720" rtlCol="0" anchor="ctr">
            <a:normAutofit/>
          </a:bodyPr>
          <a:lstStyle/>
          <a:p>
            <a:pPr algn="ctr"/>
            <a:r>
              <a:rPr lang="en-US" sz="6300" kern="1200">
                <a:solidFill>
                  <a:schemeClr val="tx1"/>
                </a:solidFill>
                <a:latin typeface="+mj-lt"/>
                <a:ea typeface="+mj-ea"/>
                <a:cs typeface="+mj-cs"/>
              </a:rPr>
              <a:t>What do you Mean by Rights?</a:t>
            </a:r>
          </a:p>
        </p:txBody>
      </p:sp>
      <p:cxnSp>
        <p:nvCxnSpPr>
          <p:cNvPr id="13" name="Straight Connector 12">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447348" y="6354708"/>
            <a:ext cx="8250174"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013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8" name="Rectangle 137">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C86B792-0758-E242-B318-3498DD079FC2}"/>
              </a:ext>
            </a:extLst>
          </p:cNvPr>
          <p:cNvSpPr>
            <a:spLocks noGrp="1"/>
          </p:cNvSpPr>
          <p:nvPr>
            <p:ph type="title"/>
          </p:nvPr>
        </p:nvSpPr>
        <p:spPr>
          <a:xfrm>
            <a:off x="595246" y="386930"/>
            <a:ext cx="7549592" cy="1298448"/>
          </a:xfrm>
        </p:spPr>
        <p:txBody>
          <a:bodyPr anchor="b">
            <a:normAutofit/>
          </a:bodyPr>
          <a:lstStyle/>
          <a:p>
            <a:r>
              <a:rPr lang="en-US" sz="4200"/>
              <a:t>Three Important Concepts</a:t>
            </a:r>
          </a:p>
        </p:txBody>
      </p:sp>
      <p:sp>
        <p:nvSpPr>
          <p:cNvPr id="140" name="Rectangle 139">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1998845"/>
            <a:ext cx="859094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2" name="Rectangle 141">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8537521"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4B4EC189-574B-954D-A9CE-29F06809860E}"/>
              </a:ext>
            </a:extLst>
          </p:cNvPr>
          <p:cNvSpPr>
            <a:spLocks noGrp="1"/>
          </p:cNvSpPr>
          <p:nvPr>
            <p:ph idx="1"/>
          </p:nvPr>
        </p:nvSpPr>
        <p:spPr>
          <a:xfrm>
            <a:off x="595245" y="2599509"/>
            <a:ext cx="3398174" cy="3639450"/>
          </a:xfrm>
        </p:spPr>
        <p:txBody>
          <a:bodyPr anchor="ctr">
            <a:normAutofit/>
          </a:bodyPr>
          <a:lstStyle/>
          <a:p>
            <a:r>
              <a:rPr lang="en-US" sz="3600" dirty="0"/>
              <a:t>Universal</a:t>
            </a:r>
          </a:p>
          <a:p>
            <a:r>
              <a:rPr lang="en-US" sz="3600" dirty="0"/>
              <a:t>Inalienable</a:t>
            </a:r>
          </a:p>
          <a:p>
            <a:r>
              <a:rPr lang="en-US" sz="3600" dirty="0"/>
              <a:t>Indivisible and interdependent</a:t>
            </a:r>
          </a:p>
        </p:txBody>
      </p:sp>
      <p:sp>
        <p:nvSpPr>
          <p:cNvPr id="144" name="Rectangle 143">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323318" y="2332075"/>
            <a:ext cx="781700" cy="1142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descr="Close up of colourful toy blocks">
            <a:extLst>
              <a:ext uri="{FF2B5EF4-FFF2-40B4-BE49-F238E27FC236}">
                <a16:creationId xmlns:a16="http://schemas.microsoft.com/office/drawing/2014/main" id="{1C552FE6-B944-F9F2-B529-E8E8D59E52C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697" r="40285"/>
          <a:stretch/>
        </p:blipFill>
        <p:spPr bwMode="auto">
          <a:xfrm>
            <a:off x="5163282" y="2780069"/>
            <a:ext cx="2438400" cy="3065967"/>
          </a:xfrm>
          <a:prstGeom prst="rect">
            <a:avLst/>
          </a:prstGeom>
          <a:ln>
            <a:noFill/>
          </a:ln>
          <a:extLst>
            <a:ext uri="{53640926-AAD7-44D8-BBD7-CCE9431645EC}">
              <a14:shadowObscured xmlns:a14="http://schemas.microsoft.com/office/drawing/2010/main"/>
            </a:ext>
          </a:extLst>
        </p:spPr>
      </p:pic>
      <p:sp>
        <p:nvSpPr>
          <p:cNvPr id="10" name="TextBox 9">
            <a:extLst>
              <a:ext uri="{FF2B5EF4-FFF2-40B4-BE49-F238E27FC236}">
                <a16:creationId xmlns:a16="http://schemas.microsoft.com/office/drawing/2014/main" id="{09E0164B-B7F7-87CC-8B8A-309C93251A68}"/>
              </a:ext>
            </a:extLst>
          </p:cNvPr>
          <p:cNvSpPr txBox="1"/>
          <p:nvPr/>
        </p:nvSpPr>
        <p:spPr>
          <a:xfrm>
            <a:off x="228600" y="6544499"/>
            <a:ext cx="3194301" cy="261610"/>
          </a:xfrm>
          <a:prstGeom prst="rect">
            <a:avLst/>
          </a:prstGeom>
          <a:noFill/>
        </p:spPr>
        <p:txBody>
          <a:bodyPr wrap="square" rtlCol="0">
            <a:spAutoFit/>
          </a:bodyPr>
          <a:lstStyle/>
          <a:p>
            <a:r>
              <a:rPr lang="en-US" sz="1100" dirty="0"/>
              <a:t>Free image from Microsoft Word</a:t>
            </a:r>
          </a:p>
        </p:txBody>
      </p:sp>
    </p:spTree>
    <p:extLst>
      <p:ext uri="{BB962C8B-B14F-4D97-AF65-F5344CB8AC3E}">
        <p14:creationId xmlns:p14="http://schemas.microsoft.com/office/powerpoint/2010/main" val="2828945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2">
            <a:extLst>
              <a:ext uri="{FF2B5EF4-FFF2-40B4-BE49-F238E27FC236}">
                <a16:creationId xmlns:a16="http://schemas.microsoft.com/office/drawing/2014/main" id="{6E35B1AE-DB81-0746-90E4-A850712D91DF}"/>
              </a:ext>
            </a:extLst>
          </p:cNvPr>
          <p:cNvPicPr>
            <a:picLocks noChangeAspect="1"/>
          </p:cNvPicPr>
          <p:nvPr/>
        </p:nvPicPr>
        <p:blipFill rotWithShape="1">
          <a:blip r:embed="rId3">
            <a:extLst>
              <a:ext uri="{28A0092B-C50C-407E-A947-70E740481C1C}">
                <a14:useLocalDpi xmlns:a14="http://schemas.microsoft.com/office/drawing/2010/main" val="0"/>
              </a:ext>
            </a:extLst>
          </a:blip>
          <a:srcRect l="4791" r="5209"/>
          <a:stretch/>
        </p:blipFill>
        <p:spPr bwMode="auto">
          <a:xfrm>
            <a:off x="20" y="10"/>
            <a:ext cx="9143980" cy="68579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2" name="Rectangle 81">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20F449AA-8E4B-B646-BD5F-CE2527DCD41C}"/>
              </a:ext>
            </a:extLst>
          </p:cNvPr>
          <p:cNvSpPr>
            <a:spLocks noGrp="1"/>
          </p:cNvSpPr>
          <p:nvPr>
            <p:ph type="title"/>
          </p:nvPr>
        </p:nvSpPr>
        <p:spPr>
          <a:xfrm>
            <a:off x="429369" y="238539"/>
            <a:ext cx="8263890" cy="1434415"/>
          </a:xfrm>
        </p:spPr>
        <p:txBody>
          <a:bodyPr anchor="b">
            <a:normAutofit/>
          </a:bodyPr>
          <a:lstStyle/>
          <a:p>
            <a:r>
              <a:rPr lang="en-US" sz="4700"/>
              <a:t>Dual Nature</a:t>
            </a:r>
          </a:p>
        </p:txBody>
      </p:sp>
      <p:sp>
        <p:nvSpPr>
          <p:cNvPr id="84"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9369" y="1681544"/>
            <a:ext cx="8229600" cy="18288"/>
          </a:xfrm>
          <a:custGeom>
            <a:avLst/>
            <a:gdLst>
              <a:gd name="connsiteX0" fmla="*/ 0 w 8229600"/>
              <a:gd name="connsiteY0" fmla="*/ 0 h 18288"/>
              <a:gd name="connsiteX1" fmla="*/ 521208 w 8229600"/>
              <a:gd name="connsiteY1" fmla="*/ 0 h 18288"/>
              <a:gd name="connsiteX2" fmla="*/ 1371600 w 8229600"/>
              <a:gd name="connsiteY2" fmla="*/ 0 h 18288"/>
              <a:gd name="connsiteX3" fmla="*/ 2221992 w 8229600"/>
              <a:gd name="connsiteY3" fmla="*/ 0 h 18288"/>
              <a:gd name="connsiteX4" fmla="*/ 3072384 w 8229600"/>
              <a:gd name="connsiteY4" fmla="*/ 0 h 18288"/>
              <a:gd name="connsiteX5" fmla="*/ 3511296 w 8229600"/>
              <a:gd name="connsiteY5" fmla="*/ 0 h 18288"/>
              <a:gd name="connsiteX6" fmla="*/ 4114800 w 8229600"/>
              <a:gd name="connsiteY6" fmla="*/ 0 h 18288"/>
              <a:gd name="connsiteX7" fmla="*/ 4553712 w 8229600"/>
              <a:gd name="connsiteY7" fmla="*/ 0 h 18288"/>
              <a:gd name="connsiteX8" fmla="*/ 5239512 w 8229600"/>
              <a:gd name="connsiteY8" fmla="*/ 0 h 18288"/>
              <a:gd name="connsiteX9" fmla="*/ 5843016 w 8229600"/>
              <a:gd name="connsiteY9" fmla="*/ 0 h 18288"/>
              <a:gd name="connsiteX10" fmla="*/ 6611112 w 8229600"/>
              <a:gd name="connsiteY10" fmla="*/ 0 h 18288"/>
              <a:gd name="connsiteX11" fmla="*/ 7461504 w 8229600"/>
              <a:gd name="connsiteY11" fmla="*/ 0 h 18288"/>
              <a:gd name="connsiteX12" fmla="*/ 8229600 w 8229600"/>
              <a:gd name="connsiteY12" fmla="*/ 0 h 18288"/>
              <a:gd name="connsiteX13" fmla="*/ 8229600 w 8229600"/>
              <a:gd name="connsiteY13" fmla="*/ 18288 h 18288"/>
              <a:gd name="connsiteX14" fmla="*/ 7461504 w 8229600"/>
              <a:gd name="connsiteY14" fmla="*/ 18288 h 18288"/>
              <a:gd name="connsiteX15" fmla="*/ 6940296 w 8229600"/>
              <a:gd name="connsiteY15" fmla="*/ 18288 h 18288"/>
              <a:gd name="connsiteX16" fmla="*/ 6419088 w 8229600"/>
              <a:gd name="connsiteY16" fmla="*/ 18288 h 18288"/>
              <a:gd name="connsiteX17" fmla="*/ 5650992 w 8229600"/>
              <a:gd name="connsiteY17" fmla="*/ 18288 h 18288"/>
              <a:gd name="connsiteX18" fmla="*/ 5129784 w 8229600"/>
              <a:gd name="connsiteY18" fmla="*/ 18288 h 18288"/>
              <a:gd name="connsiteX19" fmla="*/ 4690872 w 8229600"/>
              <a:gd name="connsiteY19" fmla="*/ 18288 h 18288"/>
              <a:gd name="connsiteX20" fmla="*/ 4087368 w 8229600"/>
              <a:gd name="connsiteY20" fmla="*/ 18288 h 18288"/>
              <a:gd name="connsiteX21" fmla="*/ 3401568 w 8229600"/>
              <a:gd name="connsiteY21" fmla="*/ 18288 h 18288"/>
              <a:gd name="connsiteX22" fmla="*/ 2798064 w 8229600"/>
              <a:gd name="connsiteY22" fmla="*/ 18288 h 18288"/>
              <a:gd name="connsiteX23" fmla="*/ 2276856 w 8229600"/>
              <a:gd name="connsiteY23" fmla="*/ 18288 h 18288"/>
              <a:gd name="connsiteX24" fmla="*/ 1426464 w 8229600"/>
              <a:gd name="connsiteY24" fmla="*/ 18288 h 18288"/>
              <a:gd name="connsiteX25" fmla="*/ 740664 w 8229600"/>
              <a:gd name="connsiteY25" fmla="*/ 18288 h 18288"/>
              <a:gd name="connsiteX26" fmla="*/ 0 w 8229600"/>
              <a:gd name="connsiteY26" fmla="*/ 18288 h 18288"/>
              <a:gd name="connsiteX27" fmla="*/ 0 w 8229600"/>
              <a:gd name="connsiteY27" fmla="*/ 0 h 18288"/>
              <a:gd name="connsiteX0" fmla="*/ 0 w 8229600"/>
              <a:gd name="connsiteY0" fmla="*/ 0 h 18288"/>
              <a:gd name="connsiteX1" fmla="*/ 521208 w 8229600"/>
              <a:gd name="connsiteY1" fmla="*/ 0 h 18288"/>
              <a:gd name="connsiteX2" fmla="*/ 960120 w 8229600"/>
              <a:gd name="connsiteY2" fmla="*/ 0 h 18288"/>
              <a:gd name="connsiteX3" fmla="*/ 1481328 w 8229600"/>
              <a:gd name="connsiteY3" fmla="*/ 0 h 18288"/>
              <a:gd name="connsiteX4" fmla="*/ 2167128 w 8229600"/>
              <a:gd name="connsiteY4" fmla="*/ 0 h 18288"/>
              <a:gd name="connsiteX5" fmla="*/ 2935224 w 8229600"/>
              <a:gd name="connsiteY5" fmla="*/ 0 h 18288"/>
              <a:gd name="connsiteX6" fmla="*/ 3785616 w 8229600"/>
              <a:gd name="connsiteY6" fmla="*/ 0 h 18288"/>
              <a:gd name="connsiteX7" fmla="*/ 4636008 w 8229600"/>
              <a:gd name="connsiteY7" fmla="*/ 0 h 18288"/>
              <a:gd name="connsiteX8" fmla="*/ 5239512 w 8229600"/>
              <a:gd name="connsiteY8" fmla="*/ 0 h 18288"/>
              <a:gd name="connsiteX9" fmla="*/ 6007608 w 8229600"/>
              <a:gd name="connsiteY9" fmla="*/ 0 h 18288"/>
              <a:gd name="connsiteX10" fmla="*/ 6693408 w 8229600"/>
              <a:gd name="connsiteY10" fmla="*/ 0 h 18288"/>
              <a:gd name="connsiteX11" fmla="*/ 7296912 w 8229600"/>
              <a:gd name="connsiteY11" fmla="*/ 0 h 18288"/>
              <a:gd name="connsiteX12" fmla="*/ 8229600 w 8229600"/>
              <a:gd name="connsiteY12" fmla="*/ 0 h 18288"/>
              <a:gd name="connsiteX13" fmla="*/ 8229600 w 8229600"/>
              <a:gd name="connsiteY13" fmla="*/ 18288 h 18288"/>
              <a:gd name="connsiteX14" fmla="*/ 7626096 w 8229600"/>
              <a:gd name="connsiteY14" fmla="*/ 18288 h 18288"/>
              <a:gd name="connsiteX15" fmla="*/ 7022592 w 8229600"/>
              <a:gd name="connsiteY15" fmla="*/ 18288 h 18288"/>
              <a:gd name="connsiteX16" fmla="*/ 6172200 w 8229600"/>
              <a:gd name="connsiteY16" fmla="*/ 18288 h 18288"/>
              <a:gd name="connsiteX17" fmla="*/ 5650992 w 8229600"/>
              <a:gd name="connsiteY17" fmla="*/ 18288 h 18288"/>
              <a:gd name="connsiteX18" fmla="*/ 4882896 w 8229600"/>
              <a:gd name="connsiteY18" fmla="*/ 18288 h 18288"/>
              <a:gd name="connsiteX19" fmla="*/ 4443984 w 8229600"/>
              <a:gd name="connsiteY19" fmla="*/ 18288 h 18288"/>
              <a:gd name="connsiteX20" fmla="*/ 3758184 w 8229600"/>
              <a:gd name="connsiteY20" fmla="*/ 18288 h 18288"/>
              <a:gd name="connsiteX21" fmla="*/ 3236976 w 8229600"/>
              <a:gd name="connsiteY21" fmla="*/ 18288 h 18288"/>
              <a:gd name="connsiteX22" fmla="*/ 2386584 w 8229600"/>
              <a:gd name="connsiteY22" fmla="*/ 18288 h 18288"/>
              <a:gd name="connsiteX23" fmla="*/ 1947672 w 8229600"/>
              <a:gd name="connsiteY23" fmla="*/ 18288 h 18288"/>
              <a:gd name="connsiteX24" fmla="*/ 1261872 w 8229600"/>
              <a:gd name="connsiteY24" fmla="*/ 18288 h 18288"/>
              <a:gd name="connsiteX25" fmla="*/ 822960 w 8229600"/>
              <a:gd name="connsiteY25" fmla="*/ 18288 h 18288"/>
              <a:gd name="connsiteX26" fmla="*/ 0 w 8229600"/>
              <a:gd name="connsiteY26" fmla="*/ 18288 h 18288"/>
              <a:gd name="connsiteX27" fmla="*/ 0 w 8229600"/>
              <a:gd name="connsiteY2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8288" fill="none" extrusionOk="0">
                <a:moveTo>
                  <a:pt x="0" y="0"/>
                </a:moveTo>
                <a:cubicBezTo>
                  <a:pt x="215278" y="6969"/>
                  <a:pt x="340572" y="21894"/>
                  <a:pt x="521208" y="0"/>
                </a:cubicBezTo>
                <a:cubicBezTo>
                  <a:pt x="745939" y="29643"/>
                  <a:pt x="1127486" y="-40512"/>
                  <a:pt x="1371600" y="0"/>
                </a:cubicBezTo>
                <a:cubicBezTo>
                  <a:pt x="1567490" y="28416"/>
                  <a:pt x="1945702" y="13075"/>
                  <a:pt x="2221992" y="0"/>
                </a:cubicBezTo>
                <a:cubicBezTo>
                  <a:pt x="2446218" y="-17340"/>
                  <a:pt x="2853686" y="-7924"/>
                  <a:pt x="3072384" y="0"/>
                </a:cubicBezTo>
                <a:cubicBezTo>
                  <a:pt x="3286960" y="20656"/>
                  <a:pt x="3324417" y="20174"/>
                  <a:pt x="3511296" y="0"/>
                </a:cubicBezTo>
                <a:cubicBezTo>
                  <a:pt x="3710690" y="-39182"/>
                  <a:pt x="3945457" y="-64074"/>
                  <a:pt x="4114800" y="0"/>
                </a:cubicBezTo>
                <a:cubicBezTo>
                  <a:pt x="4336079" y="28138"/>
                  <a:pt x="4420759" y="12117"/>
                  <a:pt x="4553712" y="0"/>
                </a:cubicBezTo>
                <a:cubicBezTo>
                  <a:pt x="4688252" y="-2224"/>
                  <a:pt x="5047430" y="19664"/>
                  <a:pt x="5239512" y="0"/>
                </a:cubicBezTo>
                <a:cubicBezTo>
                  <a:pt x="5424392" y="-49610"/>
                  <a:pt x="5708717" y="13540"/>
                  <a:pt x="5843016" y="0"/>
                </a:cubicBezTo>
                <a:cubicBezTo>
                  <a:pt x="6005788" y="32949"/>
                  <a:pt x="6198255" y="37080"/>
                  <a:pt x="6611112" y="0"/>
                </a:cubicBezTo>
                <a:cubicBezTo>
                  <a:pt x="6954152" y="635"/>
                  <a:pt x="7244390" y="18057"/>
                  <a:pt x="7461504" y="0"/>
                </a:cubicBezTo>
                <a:cubicBezTo>
                  <a:pt x="7693790" y="9882"/>
                  <a:pt x="7984486" y="17646"/>
                  <a:pt x="8229600" y="0"/>
                </a:cubicBezTo>
                <a:cubicBezTo>
                  <a:pt x="8228428" y="6016"/>
                  <a:pt x="8229853" y="9684"/>
                  <a:pt x="8229600" y="18288"/>
                </a:cubicBezTo>
                <a:cubicBezTo>
                  <a:pt x="7945777" y="19945"/>
                  <a:pt x="7812308" y="-8511"/>
                  <a:pt x="7461504" y="18288"/>
                </a:cubicBezTo>
                <a:cubicBezTo>
                  <a:pt x="7129391" y="53185"/>
                  <a:pt x="7087333" y="41906"/>
                  <a:pt x="6940296" y="18288"/>
                </a:cubicBezTo>
                <a:cubicBezTo>
                  <a:pt x="6810862" y="-23020"/>
                  <a:pt x="6701312" y="19361"/>
                  <a:pt x="6419088" y="18288"/>
                </a:cubicBezTo>
                <a:cubicBezTo>
                  <a:pt x="6152777" y="18855"/>
                  <a:pt x="5868611" y="48802"/>
                  <a:pt x="5650992" y="18288"/>
                </a:cubicBezTo>
                <a:cubicBezTo>
                  <a:pt x="5439747" y="15250"/>
                  <a:pt x="5334901" y="-1044"/>
                  <a:pt x="5129784" y="18288"/>
                </a:cubicBezTo>
                <a:cubicBezTo>
                  <a:pt x="4955906" y="40458"/>
                  <a:pt x="4793216" y="33888"/>
                  <a:pt x="4690872" y="18288"/>
                </a:cubicBezTo>
                <a:cubicBezTo>
                  <a:pt x="4552374" y="31087"/>
                  <a:pt x="4318742" y="6248"/>
                  <a:pt x="4087368" y="18288"/>
                </a:cubicBezTo>
                <a:cubicBezTo>
                  <a:pt x="3849418" y="32625"/>
                  <a:pt x="3751577" y="29688"/>
                  <a:pt x="3401568" y="18288"/>
                </a:cubicBezTo>
                <a:cubicBezTo>
                  <a:pt x="3067953" y="20409"/>
                  <a:pt x="3012425" y="26879"/>
                  <a:pt x="2798064" y="18288"/>
                </a:cubicBezTo>
                <a:cubicBezTo>
                  <a:pt x="2565154" y="16520"/>
                  <a:pt x="2426719" y="-31794"/>
                  <a:pt x="2276856" y="18288"/>
                </a:cubicBezTo>
                <a:cubicBezTo>
                  <a:pt x="2090980" y="4382"/>
                  <a:pt x="1702030" y="-8180"/>
                  <a:pt x="1426464" y="18288"/>
                </a:cubicBezTo>
                <a:cubicBezTo>
                  <a:pt x="1104481" y="69643"/>
                  <a:pt x="985013" y="-7690"/>
                  <a:pt x="740664" y="18288"/>
                </a:cubicBezTo>
                <a:cubicBezTo>
                  <a:pt x="507391" y="41643"/>
                  <a:pt x="191740" y="-11654"/>
                  <a:pt x="0" y="18288"/>
                </a:cubicBezTo>
                <a:cubicBezTo>
                  <a:pt x="714" y="9707"/>
                  <a:pt x="1025" y="3120"/>
                  <a:pt x="0" y="0"/>
                </a:cubicBezTo>
                <a:close/>
              </a:path>
              <a:path w="8229600" h="18288" stroke="0" extrusionOk="0">
                <a:moveTo>
                  <a:pt x="0" y="0"/>
                </a:moveTo>
                <a:cubicBezTo>
                  <a:pt x="270709" y="-27213"/>
                  <a:pt x="397128" y="23656"/>
                  <a:pt x="521208" y="0"/>
                </a:cubicBezTo>
                <a:cubicBezTo>
                  <a:pt x="631319" y="-5947"/>
                  <a:pt x="842157" y="28261"/>
                  <a:pt x="960120" y="0"/>
                </a:cubicBezTo>
                <a:cubicBezTo>
                  <a:pt x="1077930" y="6549"/>
                  <a:pt x="1318669" y="-15893"/>
                  <a:pt x="1481328" y="0"/>
                </a:cubicBezTo>
                <a:cubicBezTo>
                  <a:pt x="1659104" y="-21090"/>
                  <a:pt x="1870243" y="69945"/>
                  <a:pt x="2167128" y="0"/>
                </a:cubicBezTo>
                <a:cubicBezTo>
                  <a:pt x="2460684" y="-5519"/>
                  <a:pt x="2753885" y="-62993"/>
                  <a:pt x="2935224" y="0"/>
                </a:cubicBezTo>
                <a:cubicBezTo>
                  <a:pt x="3115119" y="56580"/>
                  <a:pt x="3535280" y="40687"/>
                  <a:pt x="3785616" y="0"/>
                </a:cubicBezTo>
                <a:cubicBezTo>
                  <a:pt x="4057881" y="25645"/>
                  <a:pt x="4308335" y="-2666"/>
                  <a:pt x="4636008" y="0"/>
                </a:cubicBezTo>
                <a:cubicBezTo>
                  <a:pt x="4987152" y="19805"/>
                  <a:pt x="5025979" y="14149"/>
                  <a:pt x="5239512" y="0"/>
                </a:cubicBezTo>
                <a:cubicBezTo>
                  <a:pt x="5437586" y="211"/>
                  <a:pt x="5752721" y="5618"/>
                  <a:pt x="6007608" y="0"/>
                </a:cubicBezTo>
                <a:cubicBezTo>
                  <a:pt x="6280137" y="-5132"/>
                  <a:pt x="6386079" y="-21510"/>
                  <a:pt x="6693408" y="0"/>
                </a:cubicBezTo>
                <a:cubicBezTo>
                  <a:pt x="6986580" y="4991"/>
                  <a:pt x="7015252" y="-18088"/>
                  <a:pt x="7296912" y="0"/>
                </a:cubicBezTo>
                <a:cubicBezTo>
                  <a:pt x="7569796" y="10390"/>
                  <a:pt x="7895472" y="71473"/>
                  <a:pt x="8229600" y="0"/>
                </a:cubicBezTo>
                <a:cubicBezTo>
                  <a:pt x="8230227" y="7450"/>
                  <a:pt x="8228885" y="11999"/>
                  <a:pt x="8229600" y="18288"/>
                </a:cubicBezTo>
                <a:cubicBezTo>
                  <a:pt x="8094333" y="-5252"/>
                  <a:pt x="7850928" y="37448"/>
                  <a:pt x="7626096" y="18288"/>
                </a:cubicBezTo>
                <a:cubicBezTo>
                  <a:pt x="7448378" y="-569"/>
                  <a:pt x="7315174" y="-1844"/>
                  <a:pt x="7022592" y="18288"/>
                </a:cubicBezTo>
                <a:cubicBezTo>
                  <a:pt x="6686163" y="50499"/>
                  <a:pt x="6352629" y="23510"/>
                  <a:pt x="6172200" y="18288"/>
                </a:cubicBezTo>
                <a:cubicBezTo>
                  <a:pt x="6015590" y="42345"/>
                  <a:pt x="5770309" y="21278"/>
                  <a:pt x="5650992" y="18288"/>
                </a:cubicBezTo>
                <a:cubicBezTo>
                  <a:pt x="5483975" y="12092"/>
                  <a:pt x="5165324" y="68948"/>
                  <a:pt x="4882896" y="18288"/>
                </a:cubicBezTo>
                <a:cubicBezTo>
                  <a:pt x="4568934" y="7053"/>
                  <a:pt x="4556334" y="27676"/>
                  <a:pt x="4443984" y="18288"/>
                </a:cubicBezTo>
                <a:cubicBezTo>
                  <a:pt x="4320775" y="10576"/>
                  <a:pt x="4034988" y="-3490"/>
                  <a:pt x="3758184" y="18288"/>
                </a:cubicBezTo>
                <a:cubicBezTo>
                  <a:pt x="3445155" y="-998"/>
                  <a:pt x="3367892" y="13824"/>
                  <a:pt x="3236976" y="18288"/>
                </a:cubicBezTo>
                <a:cubicBezTo>
                  <a:pt x="3093796" y="26408"/>
                  <a:pt x="2635824" y="24132"/>
                  <a:pt x="2386584" y="18288"/>
                </a:cubicBezTo>
                <a:cubicBezTo>
                  <a:pt x="2139815" y="-3297"/>
                  <a:pt x="2105958" y="25945"/>
                  <a:pt x="1947672" y="18288"/>
                </a:cubicBezTo>
                <a:cubicBezTo>
                  <a:pt x="1801011" y="-19911"/>
                  <a:pt x="1533636" y="14646"/>
                  <a:pt x="1261872" y="18288"/>
                </a:cubicBezTo>
                <a:cubicBezTo>
                  <a:pt x="989528" y="32227"/>
                  <a:pt x="1025848" y="14685"/>
                  <a:pt x="822960" y="18288"/>
                </a:cubicBezTo>
                <a:cubicBezTo>
                  <a:pt x="653456" y="20956"/>
                  <a:pt x="304027" y="8001"/>
                  <a:pt x="0" y="18288"/>
                </a:cubicBezTo>
                <a:cubicBezTo>
                  <a:pt x="-27" y="11611"/>
                  <a:pt x="-1713" y="5475"/>
                  <a:pt x="0" y="0"/>
                </a:cubicBezTo>
                <a:close/>
              </a:path>
              <a:path w="8229600" h="18288" fill="none" stroke="0" extrusionOk="0">
                <a:moveTo>
                  <a:pt x="0" y="0"/>
                </a:moveTo>
                <a:cubicBezTo>
                  <a:pt x="205130" y="6064"/>
                  <a:pt x="324007" y="6684"/>
                  <a:pt x="521208" y="0"/>
                </a:cubicBezTo>
                <a:cubicBezTo>
                  <a:pt x="695888" y="-14632"/>
                  <a:pt x="1101879" y="6017"/>
                  <a:pt x="1371600" y="0"/>
                </a:cubicBezTo>
                <a:cubicBezTo>
                  <a:pt x="1622968" y="4691"/>
                  <a:pt x="1936552" y="-7433"/>
                  <a:pt x="2221992" y="0"/>
                </a:cubicBezTo>
                <a:cubicBezTo>
                  <a:pt x="2498663" y="51226"/>
                  <a:pt x="2885875" y="-8757"/>
                  <a:pt x="3072384" y="0"/>
                </a:cubicBezTo>
                <a:cubicBezTo>
                  <a:pt x="3288944" y="24235"/>
                  <a:pt x="3331110" y="5443"/>
                  <a:pt x="3511296" y="0"/>
                </a:cubicBezTo>
                <a:cubicBezTo>
                  <a:pt x="3687973" y="-19690"/>
                  <a:pt x="3901025" y="-20092"/>
                  <a:pt x="4114800" y="0"/>
                </a:cubicBezTo>
                <a:cubicBezTo>
                  <a:pt x="4336102" y="32988"/>
                  <a:pt x="4416982" y="-5831"/>
                  <a:pt x="4553712" y="0"/>
                </a:cubicBezTo>
                <a:cubicBezTo>
                  <a:pt x="4674310" y="-5056"/>
                  <a:pt x="5080160" y="-12181"/>
                  <a:pt x="5239512" y="0"/>
                </a:cubicBezTo>
                <a:cubicBezTo>
                  <a:pt x="5419031" y="-38513"/>
                  <a:pt x="5691629" y="2226"/>
                  <a:pt x="5843016" y="0"/>
                </a:cubicBezTo>
                <a:cubicBezTo>
                  <a:pt x="5978317" y="-40553"/>
                  <a:pt x="6314754" y="9782"/>
                  <a:pt x="6611112" y="0"/>
                </a:cubicBezTo>
                <a:cubicBezTo>
                  <a:pt x="6973004" y="-17646"/>
                  <a:pt x="7175490" y="18489"/>
                  <a:pt x="7461504" y="0"/>
                </a:cubicBezTo>
                <a:cubicBezTo>
                  <a:pt x="7746737" y="-34159"/>
                  <a:pt x="7962178" y="39853"/>
                  <a:pt x="8229600" y="0"/>
                </a:cubicBezTo>
                <a:cubicBezTo>
                  <a:pt x="8228796" y="5852"/>
                  <a:pt x="8229698" y="10429"/>
                  <a:pt x="8229600" y="18288"/>
                </a:cubicBezTo>
                <a:cubicBezTo>
                  <a:pt x="7944174" y="-29104"/>
                  <a:pt x="7795646" y="-34405"/>
                  <a:pt x="7461504" y="18288"/>
                </a:cubicBezTo>
                <a:cubicBezTo>
                  <a:pt x="7129776" y="51087"/>
                  <a:pt x="7082769" y="31446"/>
                  <a:pt x="6940296" y="18288"/>
                </a:cubicBezTo>
                <a:cubicBezTo>
                  <a:pt x="6799665" y="-15875"/>
                  <a:pt x="6652769" y="31783"/>
                  <a:pt x="6419088" y="18288"/>
                </a:cubicBezTo>
                <a:cubicBezTo>
                  <a:pt x="6143970" y="52275"/>
                  <a:pt x="5863165" y="-16531"/>
                  <a:pt x="5650992" y="18288"/>
                </a:cubicBezTo>
                <a:cubicBezTo>
                  <a:pt x="5419172" y="40606"/>
                  <a:pt x="5309448" y="-405"/>
                  <a:pt x="5129784" y="18288"/>
                </a:cubicBezTo>
                <a:cubicBezTo>
                  <a:pt x="4947928" y="26023"/>
                  <a:pt x="4795021" y="5860"/>
                  <a:pt x="4690872" y="18288"/>
                </a:cubicBezTo>
                <a:cubicBezTo>
                  <a:pt x="4564358" y="-9579"/>
                  <a:pt x="4295485" y="-25280"/>
                  <a:pt x="4087368" y="18288"/>
                </a:cubicBezTo>
                <a:cubicBezTo>
                  <a:pt x="3871704" y="40406"/>
                  <a:pt x="3732927" y="-10898"/>
                  <a:pt x="3401568" y="18288"/>
                </a:cubicBezTo>
                <a:cubicBezTo>
                  <a:pt x="3075889" y="19660"/>
                  <a:pt x="3025898" y="44400"/>
                  <a:pt x="2798064" y="18288"/>
                </a:cubicBezTo>
                <a:cubicBezTo>
                  <a:pt x="2581856" y="-20869"/>
                  <a:pt x="2428311" y="-4900"/>
                  <a:pt x="2276856" y="18288"/>
                </a:cubicBezTo>
                <a:cubicBezTo>
                  <a:pt x="2098246" y="53283"/>
                  <a:pt x="1737531" y="55959"/>
                  <a:pt x="1426464" y="18288"/>
                </a:cubicBezTo>
                <a:cubicBezTo>
                  <a:pt x="1104708" y="26489"/>
                  <a:pt x="1006595" y="15928"/>
                  <a:pt x="740664" y="18288"/>
                </a:cubicBezTo>
                <a:cubicBezTo>
                  <a:pt x="480378" y="33084"/>
                  <a:pt x="202592" y="-12357"/>
                  <a:pt x="0" y="18288"/>
                </a:cubicBezTo>
                <a:cubicBezTo>
                  <a:pt x="888" y="9601"/>
                  <a:pt x="860" y="4150"/>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custGeom>
                    <a:avLst/>
                    <a:gdLst>
                      <a:gd name="connsiteX0" fmla="*/ 0 w 8229600"/>
                      <a:gd name="connsiteY0" fmla="*/ 0 h 18288"/>
                      <a:gd name="connsiteX1" fmla="*/ 521208 w 8229600"/>
                      <a:gd name="connsiteY1" fmla="*/ 0 h 18288"/>
                      <a:gd name="connsiteX2" fmla="*/ 1371600 w 8229600"/>
                      <a:gd name="connsiteY2" fmla="*/ 0 h 18288"/>
                      <a:gd name="connsiteX3" fmla="*/ 2221992 w 8229600"/>
                      <a:gd name="connsiteY3" fmla="*/ 0 h 18288"/>
                      <a:gd name="connsiteX4" fmla="*/ 3072384 w 8229600"/>
                      <a:gd name="connsiteY4" fmla="*/ 0 h 18288"/>
                      <a:gd name="connsiteX5" fmla="*/ 3511296 w 8229600"/>
                      <a:gd name="connsiteY5" fmla="*/ 0 h 18288"/>
                      <a:gd name="connsiteX6" fmla="*/ 4114800 w 8229600"/>
                      <a:gd name="connsiteY6" fmla="*/ 0 h 18288"/>
                      <a:gd name="connsiteX7" fmla="*/ 4553712 w 8229600"/>
                      <a:gd name="connsiteY7" fmla="*/ 0 h 18288"/>
                      <a:gd name="connsiteX8" fmla="*/ 5239512 w 8229600"/>
                      <a:gd name="connsiteY8" fmla="*/ 0 h 18288"/>
                      <a:gd name="connsiteX9" fmla="*/ 5843016 w 8229600"/>
                      <a:gd name="connsiteY9" fmla="*/ 0 h 18288"/>
                      <a:gd name="connsiteX10" fmla="*/ 6611112 w 8229600"/>
                      <a:gd name="connsiteY10" fmla="*/ 0 h 18288"/>
                      <a:gd name="connsiteX11" fmla="*/ 7461504 w 8229600"/>
                      <a:gd name="connsiteY11" fmla="*/ 0 h 18288"/>
                      <a:gd name="connsiteX12" fmla="*/ 8229600 w 8229600"/>
                      <a:gd name="connsiteY12" fmla="*/ 0 h 18288"/>
                      <a:gd name="connsiteX13" fmla="*/ 8229600 w 8229600"/>
                      <a:gd name="connsiteY13" fmla="*/ 18288 h 18288"/>
                      <a:gd name="connsiteX14" fmla="*/ 7461504 w 8229600"/>
                      <a:gd name="connsiteY14" fmla="*/ 18288 h 18288"/>
                      <a:gd name="connsiteX15" fmla="*/ 6940296 w 8229600"/>
                      <a:gd name="connsiteY15" fmla="*/ 18288 h 18288"/>
                      <a:gd name="connsiteX16" fmla="*/ 6419088 w 8229600"/>
                      <a:gd name="connsiteY16" fmla="*/ 18288 h 18288"/>
                      <a:gd name="connsiteX17" fmla="*/ 5650992 w 8229600"/>
                      <a:gd name="connsiteY17" fmla="*/ 18288 h 18288"/>
                      <a:gd name="connsiteX18" fmla="*/ 5129784 w 8229600"/>
                      <a:gd name="connsiteY18" fmla="*/ 18288 h 18288"/>
                      <a:gd name="connsiteX19" fmla="*/ 4690872 w 8229600"/>
                      <a:gd name="connsiteY19" fmla="*/ 18288 h 18288"/>
                      <a:gd name="connsiteX20" fmla="*/ 4087368 w 8229600"/>
                      <a:gd name="connsiteY20" fmla="*/ 18288 h 18288"/>
                      <a:gd name="connsiteX21" fmla="*/ 3401568 w 8229600"/>
                      <a:gd name="connsiteY21" fmla="*/ 18288 h 18288"/>
                      <a:gd name="connsiteX22" fmla="*/ 2798064 w 8229600"/>
                      <a:gd name="connsiteY22" fmla="*/ 18288 h 18288"/>
                      <a:gd name="connsiteX23" fmla="*/ 2276856 w 8229600"/>
                      <a:gd name="connsiteY23" fmla="*/ 18288 h 18288"/>
                      <a:gd name="connsiteX24" fmla="*/ 1426464 w 8229600"/>
                      <a:gd name="connsiteY24" fmla="*/ 18288 h 18288"/>
                      <a:gd name="connsiteX25" fmla="*/ 740664 w 8229600"/>
                      <a:gd name="connsiteY25" fmla="*/ 18288 h 18288"/>
                      <a:gd name="connsiteX26" fmla="*/ 0 w 8229600"/>
                      <a:gd name="connsiteY26" fmla="*/ 18288 h 18288"/>
                      <a:gd name="connsiteX27" fmla="*/ 0 w 8229600"/>
                      <a:gd name="connsiteY2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8288" fill="none" extrusionOk="0">
                        <a:moveTo>
                          <a:pt x="0" y="0"/>
                        </a:moveTo>
                        <a:cubicBezTo>
                          <a:pt x="227594" y="-4267"/>
                          <a:pt x="329693" y="13251"/>
                          <a:pt x="521208" y="0"/>
                        </a:cubicBezTo>
                        <a:cubicBezTo>
                          <a:pt x="712723" y="-13251"/>
                          <a:pt x="1137373" y="-13618"/>
                          <a:pt x="1371600" y="0"/>
                        </a:cubicBezTo>
                        <a:cubicBezTo>
                          <a:pt x="1605827" y="13618"/>
                          <a:pt x="1975382" y="-27374"/>
                          <a:pt x="2221992" y="0"/>
                        </a:cubicBezTo>
                        <a:cubicBezTo>
                          <a:pt x="2468602" y="27374"/>
                          <a:pt x="2863316" y="-20517"/>
                          <a:pt x="3072384" y="0"/>
                        </a:cubicBezTo>
                        <a:cubicBezTo>
                          <a:pt x="3281452" y="20517"/>
                          <a:pt x="3331438" y="10793"/>
                          <a:pt x="3511296" y="0"/>
                        </a:cubicBezTo>
                        <a:cubicBezTo>
                          <a:pt x="3691154" y="-10793"/>
                          <a:pt x="3906405" y="-29737"/>
                          <a:pt x="4114800" y="0"/>
                        </a:cubicBezTo>
                        <a:cubicBezTo>
                          <a:pt x="4323195" y="29737"/>
                          <a:pt x="4428852" y="-2234"/>
                          <a:pt x="4553712" y="0"/>
                        </a:cubicBezTo>
                        <a:cubicBezTo>
                          <a:pt x="4678572" y="2234"/>
                          <a:pt x="5065629" y="29368"/>
                          <a:pt x="5239512" y="0"/>
                        </a:cubicBezTo>
                        <a:cubicBezTo>
                          <a:pt x="5413395" y="-29368"/>
                          <a:pt x="5703888" y="11839"/>
                          <a:pt x="5843016" y="0"/>
                        </a:cubicBezTo>
                        <a:cubicBezTo>
                          <a:pt x="5982144" y="-11839"/>
                          <a:pt x="6260765" y="24719"/>
                          <a:pt x="6611112" y="0"/>
                        </a:cubicBezTo>
                        <a:cubicBezTo>
                          <a:pt x="6961459" y="-24719"/>
                          <a:pt x="7228293" y="32959"/>
                          <a:pt x="7461504" y="0"/>
                        </a:cubicBezTo>
                        <a:cubicBezTo>
                          <a:pt x="7694715" y="-32959"/>
                          <a:pt x="7990029" y="-3422"/>
                          <a:pt x="8229600" y="0"/>
                        </a:cubicBezTo>
                        <a:cubicBezTo>
                          <a:pt x="8228940" y="5812"/>
                          <a:pt x="8229447" y="9773"/>
                          <a:pt x="8229600" y="18288"/>
                        </a:cubicBezTo>
                        <a:cubicBezTo>
                          <a:pt x="7940706" y="-9293"/>
                          <a:pt x="7792584" y="-16009"/>
                          <a:pt x="7461504" y="18288"/>
                        </a:cubicBezTo>
                        <a:cubicBezTo>
                          <a:pt x="7130424" y="52585"/>
                          <a:pt x="7080072" y="43845"/>
                          <a:pt x="6940296" y="18288"/>
                        </a:cubicBezTo>
                        <a:cubicBezTo>
                          <a:pt x="6800520" y="-7269"/>
                          <a:pt x="6672872" y="26671"/>
                          <a:pt x="6419088" y="18288"/>
                        </a:cubicBezTo>
                        <a:cubicBezTo>
                          <a:pt x="6165304" y="9905"/>
                          <a:pt x="5869721" y="4987"/>
                          <a:pt x="5650992" y="18288"/>
                        </a:cubicBezTo>
                        <a:cubicBezTo>
                          <a:pt x="5432263" y="31589"/>
                          <a:pt x="5308310" y="3023"/>
                          <a:pt x="5129784" y="18288"/>
                        </a:cubicBezTo>
                        <a:cubicBezTo>
                          <a:pt x="4951258" y="33553"/>
                          <a:pt x="4799696" y="15357"/>
                          <a:pt x="4690872" y="18288"/>
                        </a:cubicBezTo>
                        <a:cubicBezTo>
                          <a:pt x="4582048" y="21219"/>
                          <a:pt x="4311124" y="-7836"/>
                          <a:pt x="4087368" y="18288"/>
                        </a:cubicBezTo>
                        <a:cubicBezTo>
                          <a:pt x="3863612" y="44412"/>
                          <a:pt x="3730288" y="13374"/>
                          <a:pt x="3401568" y="18288"/>
                        </a:cubicBezTo>
                        <a:cubicBezTo>
                          <a:pt x="3072848" y="23202"/>
                          <a:pt x="3020684" y="32425"/>
                          <a:pt x="2798064" y="18288"/>
                        </a:cubicBezTo>
                        <a:cubicBezTo>
                          <a:pt x="2575444" y="4151"/>
                          <a:pt x="2440915" y="-7352"/>
                          <a:pt x="2276856" y="18288"/>
                        </a:cubicBezTo>
                        <a:cubicBezTo>
                          <a:pt x="2112797" y="43928"/>
                          <a:pt x="1726502" y="-9560"/>
                          <a:pt x="1426464" y="18288"/>
                        </a:cubicBezTo>
                        <a:cubicBezTo>
                          <a:pt x="1126426" y="46136"/>
                          <a:pt x="992925" y="21016"/>
                          <a:pt x="740664" y="18288"/>
                        </a:cubicBezTo>
                        <a:cubicBezTo>
                          <a:pt x="488403" y="15560"/>
                          <a:pt x="195650" y="-16061"/>
                          <a:pt x="0" y="18288"/>
                        </a:cubicBezTo>
                        <a:cubicBezTo>
                          <a:pt x="348" y="9455"/>
                          <a:pt x="654" y="3983"/>
                          <a:pt x="0" y="0"/>
                        </a:cubicBezTo>
                        <a:close/>
                      </a:path>
                      <a:path w="8229600" h="18288" stroke="0" extrusionOk="0">
                        <a:moveTo>
                          <a:pt x="0" y="0"/>
                        </a:moveTo>
                        <a:cubicBezTo>
                          <a:pt x="259263" y="-9445"/>
                          <a:pt x="404731" y="4427"/>
                          <a:pt x="521208" y="0"/>
                        </a:cubicBezTo>
                        <a:cubicBezTo>
                          <a:pt x="637685" y="-4427"/>
                          <a:pt x="839187" y="564"/>
                          <a:pt x="960120" y="0"/>
                        </a:cubicBezTo>
                        <a:cubicBezTo>
                          <a:pt x="1081053" y="-564"/>
                          <a:pt x="1313469" y="-16481"/>
                          <a:pt x="1481328" y="0"/>
                        </a:cubicBezTo>
                        <a:cubicBezTo>
                          <a:pt x="1649187" y="16481"/>
                          <a:pt x="1885247" y="26161"/>
                          <a:pt x="2167128" y="0"/>
                        </a:cubicBezTo>
                        <a:cubicBezTo>
                          <a:pt x="2449009" y="-26161"/>
                          <a:pt x="2761875" y="-22202"/>
                          <a:pt x="2935224" y="0"/>
                        </a:cubicBezTo>
                        <a:cubicBezTo>
                          <a:pt x="3108573" y="22202"/>
                          <a:pt x="3540687" y="-2863"/>
                          <a:pt x="3785616" y="0"/>
                        </a:cubicBezTo>
                        <a:cubicBezTo>
                          <a:pt x="4030545" y="2863"/>
                          <a:pt x="4280774" y="-12442"/>
                          <a:pt x="4636008" y="0"/>
                        </a:cubicBezTo>
                        <a:cubicBezTo>
                          <a:pt x="4991242" y="12442"/>
                          <a:pt x="5025483" y="16914"/>
                          <a:pt x="5239512" y="0"/>
                        </a:cubicBezTo>
                        <a:cubicBezTo>
                          <a:pt x="5453541" y="-16914"/>
                          <a:pt x="5754008" y="16592"/>
                          <a:pt x="6007608" y="0"/>
                        </a:cubicBezTo>
                        <a:cubicBezTo>
                          <a:pt x="6261208" y="-16592"/>
                          <a:pt x="6407957" y="-11909"/>
                          <a:pt x="6693408" y="0"/>
                        </a:cubicBezTo>
                        <a:cubicBezTo>
                          <a:pt x="6978859" y="11909"/>
                          <a:pt x="7015437" y="-20890"/>
                          <a:pt x="7296912" y="0"/>
                        </a:cubicBezTo>
                        <a:cubicBezTo>
                          <a:pt x="7578387" y="20890"/>
                          <a:pt x="7859622" y="46406"/>
                          <a:pt x="8229600" y="0"/>
                        </a:cubicBezTo>
                        <a:cubicBezTo>
                          <a:pt x="8230508" y="6337"/>
                          <a:pt x="8228722" y="11778"/>
                          <a:pt x="8229600" y="18288"/>
                        </a:cubicBezTo>
                        <a:cubicBezTo>
                          <a:pt x="8075287" y="35054"/>
                          <a:pt x="7821366" y="21850"/>
                          <a:pt x="7626096" y="18288"/>
                        </a:cubicBezTo>
                        <a:cubicBezTo>
                          <a:pt x="7430826" y="14726"/>
                          <a:pt x="7320004" y="-9669"/>
                          <a:pt x="7022592" y="18288"/>
                        </a:cubicBezTo>
                        <a:cubicBezTo>
                          <a:pt x="6725180" y="46245"/>
                          <a:pt x="6348804" y="-14025"/>
                          <a:pt x="6172200" y="18288"/>
                        </a:cubicBezTo>
                        <a:cubicBezTo>
                          <a:pt x="5995596" y="50601"/>
                          <a:pt x="5788102" y="22890"/>
                          <a:pt x="5650992" y="18288"/>
                        </a:cubicBezTo>
                        <a:cubicBezTo>
                          <a:pt x="5513882" y="13686"/>
                          <a:pt x="5198399" y="29121"/>
                          <a:pt x="4882896" y="18288"/>
                        </a:cubicBezTo>
                        <a:cubicBezTo>
                          <a:pt x="4567393" y="7455"/>
                          <a:pt x="4557008" y="26965"/>
                          <a:pt x="4443984" y="18288"/>
                        </a:cubicBezTo>
                        <a:cubicBezTo>
                          <a:pt x="4330960" y="9611"/>
                          <a:pt x="4061674" y="28891"/>
                          <a:pt x="3758184" y="18288"/>
                        </a:cubicBezTo>
                        <a:cubicBezTo>
                          <a:pt x="3454694" y="7685"/>
                          <a:pt x="3380392" y="19119"/>
                          <a:pt x="3236976" y="18288"/>
                        </a:cubicBezTo>
                        <a:cubicBezTo>
                          <a:pt x="3093560" y="17457"/>
                          <a:pt x="2632116" y="37607"/>
                          <a:pt x="2386584" y="18288"/>
                        </a:cubicBezTo>
                        <a:cubicBezTo>
                          <a:pt x="2141052" y="-1031"/>
                          <a:pt x="2110884" y="28777"/>
                          <a:pt x="1947672" y="18288"/>
                        </a:cubicBezTo>
                        <a:cubicBezTo>
                          <a:pt x="1784460" y="7799"/>
                          <a:pt x="1535467" y="461"/>
                          <a:pt x="1261872" y="18288"/>
                        </a:cubicBezTo>
                        <a:cubicBezTo>
                          <a:pt x="988277" y="36115"/>
                          <a:pt x="1021096" y="10375"/>
                          <a:pt x="822960" y="18288"/>
                        </a:cubicBezTo>
                        <a:cubicBezTo>
                          <a:pt x="624824" y="26201"/>
                          <a:pt x="298309" y="1283"/>
                          <a:pt x="0" y="18288"/>
                        </a:cubicBezTo>
                        <a:cubicBezTo>
                          <a:pt x="-633" y="12278"/>
                          <a:pt x="-757" y="586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2A75EE3-AD42-D34F-B71A-8F5B400ADB57}"/>
              </a:ext>
            </a:extLst>
          </p:cNvPr>
          <p:cNvSpPr>
            <a:spLocks noGrp="1"/>
          </p:cNvSpPr>
          <p:nvPr>
            <p:ph idx="1"/>
          </p:nvPr>
        </p:nvSpPr>
        <p:spPr>
          <a:xfrm>
            <a:off x="429369" y="2071316"/>
            <a:ext cx="5035164" cy="4119172"/>
          </a:xfrm>
        </p:spPr>
        <p:txBody>
          <a:bodyPr anchor="t">
            <a:normAutofit/>
          </a:bodyPr>
          <a:lstStyle/>
          <a:p>
            <a:pPr marL="0" indent="0">
              <a:buNone/>
            </a:pPr>
            <a:endParaRPr lang="en-GB" sz="1900" dirty="0"/>
          </a:p>
          <a:p>
            <a:pPr marL="0" indent="0">
              <a:buNone/>
            </a:pPr>
            <a:r>
              <a:rPr lang="en-GB" dirty="0"/>
              <a:t>‘ dual nature of [...] the Government of the Vatican City State and also as a sovereign subject of international law having an original, non-derived legal personality independent of any territorial authority or jurisdiction’.</a:t>
            </a:r>
          </a:p>
          <a:p>
            <a:pPr marL="0" indent="0">
              <a:buNone/>
            </a:pPr>
            <a:endParaRPr lang="en-US" sz="1900" dirty="0"/>
          </a:p>
        </p:txBody>
      </p:sp>
      <p:pic>
        <p:nvPicPr>
          <p:cNvPr id="5" name="Picture 4" descr="Diagram, engineering drawing&#10;&#10;Description automatically generated">
            <a:extLst>
              <a:ext uri="{FF2B5EF4-FFF2-40B4-BE49-F238E27FC236}">
                <a16:creationId xmlns:a16="http://schemas.microsoft.com/office/drawing/2014/main" id="{AA82FC83-A9AB-D143-E880-4D5FAB7899D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688" r="12374" b="-3"/>
          <a:stretch/>
        </p:blipFill>
        <p:spPr>
          <a:xfrm>
            <a:off x="5756743" y="2093976"/>
            <a:ext cx="2955798" cy="4096512"/>
          </a:xfrm>
          <a:prstGeom prst="rect">
            <a:avLst/>
          </a:prstGeom>
        </p:spPr>
      </p:pic>
      <p:sp>
        <p:nvSpPr>
          <p:cNvPr id="6" name="TextBox 5">
            <a:extLst>
              <a:ext uri="{FF2B5EF4-FFF2-40B4-BE49-F238E27FC236}">
                <a16:creationId xmlns:a16="http://schemas.microsoft.com/office/drawing/2014/main" id="{6FCFE8CC-62BD-4C67-837D-FC1D7C0A288A}"/>
              </a:ext>
            </a:extLst>
          </p:cNvPr>
          <p:cNvSpPr txBox="1"/>
          <p:nvPr/>
        </p:nvSpPr>
        <p:spPr>
          <a:xfrm>
            <a:off x="234699" y="6324600"/>
            <a:ext cx="3194301" cy="261610"/>
          </a:xfrm>
          <a:prstGeom prst="rect">
            <a:avLst/>
          </a:prstGeom>
          <a:noFill/>
        </p:spPr>
        <p:txBody>
          <a:bodyPr wrap="square" rtlCol="0">
            <a:spAutoFit/>
          </a:bodyPr>
          <a:lstStyle/>
          <a:p>
            <a:r>
              <a:rPr lang="en-US" sz="1100" dirty="0"/>
              <a:t>Free image from </a:t>
            </a:r>
            <a:r>
              <a:rPr lang="en-US" sz="1100" dirty="0" err="1"/>
              <a:t>pixabay</a:t>
            </a:r>
            <a:endParaRPr lang="en-US" sz="1100" dirty="0"/>
          </a:p>
        </p:txBody>
      </p:sp>
    </p:spTree>
    <p:extLst>
      <p:ext uri="{BB962C8B-B14F-4D97-AF65-F5344CB8AC3E}">
        <p14:creationId xmlns:p14="http://schemas.microsoft.com/office/powerpoint/2010/main" val="17365073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1" name="Rectangle 80">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sketch line">
            <a:extLst>
              <a:ext uri="{FF2B5EF4-FFF2-40B4-BE49-F238E27FC236}">
                <a16:creationId xmlns:a16="http://schemas.microsoft.com/office/drawing/2014/main" id="{953EE71A-6488-4203-A7C4-77102FD0DC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54346" y="2372868"/>
            <a:ext cx="2441321" cy="18288"/>
          </a:xfrm>
          <a:custGeom>
            <a:avLst/>
            <a:gdLst>
              <a:gd name="connsiteX0" fmla="*/ 0 w 2441321"/>
              <a:gd name="connsiteY0" fmla="*/ 0 h 18288"/>
              <a:gd name="connsiteX1" fmla="*/ 585917 w 2441321"/>
              <a:gd name="connsiteY1" fmla="*/ 0 h 18288"/>
              <a:gd name="connsiteX2" fmla="*/ 1196247 w 2441321"/>
              <a:gd name="connsiteY2" fmla="*/ 0 h 18288"/>
              <a:gd name="connsiteX3" fmla="*/ 1806578 w 2441321"/>
              <a:gd name="connsiteY3" fmla="*/ 0 h 18288"/>
              <a:gd name="connsiteX4" fmla="*/ 2441321 w 2441321"/>
              <a:gd name="connsiteY4" fmla="*/ 0 h 18288"/>
              <a:gd name="connsiteX5" fmla="*/ 2441321 w 2441321"/>
              <a:gd name="connsiteY5" fmla="*/ 18288 h 18288"/>
              <a:gd name="connsiteX6" fmla="*/ 1830991 w 2441321"/>
              <a:gd name="connsiteY6" fmla="*/ 18288 h 18288"/>
              <a:gd name="connsiteX7" fmla="*/ 1269487 w 2441321"/>
              <a:gd name="connsiteY7" fmla="*/ 18288 h 18288"/>
              <a:gd name="connsiteX8" fmla="*/ 707983 w 2441321"/>
              <a:gd name="connsiteY8" fmla="*/ 18288 h 18288"/>
              <a:gd name="connsiteX9" fmla="*/ 0 w 2441321"/>
              <a:gd name="connsiteY9" fmla="*/ 18288 h 18288"/>
              <a:gd name="connsiteX10" fmla="*/ 0 w 2441321"/>
              <a:gd name="connsiteY10" fmla="*/ 0 h 18288"/>
              <a:gd name="connsiteX0" fmla="*/ 0 w 2441321"/>
              <a:gd name="connsiteY0" fmla="*/ 0 h 18288"/>
              <a:gd name="connsiteX1" fmla="*/ 585917 w 2441321"/>
              <a:gd name="connsiteY1" fmla="*/ 0 h 18288"/>
              <a:gd name="connsiteX2" fmla="*/ 1123008 w 2441321"/>
              <a:gd name="connsiteY2" fmla="*/ 0 h 18288"/>
              <a:gd name="connsiteX3" fmla="*/ 1782164 w 2441321"/>
              <a:gd name="connsiteY3" fmla="*/ 0 h 18288"/>
              <a:gd name="connsiteX4" fmla="*/ 2441321 w 2441321"/>
              <a:gd name="connsiteY4" fmla="*/ 0 h 18288"/>
              <a:gd name="connsiteX5" fmla="*/ 2441321 w 2441321"/>
              <a:gd name="connsiteY5" fmla="*/ 18288 h 18288"/>
              <a:gd name="connsiteX6" fmla="*/ 1879817 w 2441321"/>
              <a:gd name="connsiteY6" fmla="*/ 18288 h 18288"/>
              <a:gd name="connsiteX7" fmla="*/ 1318313 w 2441321"/>
              <a:gd name="connsiteY7" fmla="*/ 18288 h 18288"/>
              <a:gd name="connsiteX8" fmla="*/ 659157 w 2441321"/>
              <a:gd name="connsiteY8" fmla="*/ 18288 h 18288"/>
              <a:gd name="connsiteX9" fmla="*/ 0 w 2441321"/>
              <a:gd name="connsiteY9" fmla="*/ 18288 h 18288"/>
              <a:gd name="connsiteX10" fmla="*/ 0 w 2441321"/>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1321" h="18288" fill="none" extrusionOk="0">
                <a:moveTo>
                  <a:pt x="0" y="0"/>
                </a:moveTo>
                <a:cubicBezTo>
                  <a:pt x="280302" y="-6619"/>
                  <a:pt x="363201" y="4913"/>
                  <a:pt x="585917" y="0"/>
                </a:cubicBezTo>
                <a:cubicBezTo>
                  <a:pt x="832357" y="-10107"/>
                  <a:pt x="996738" y="-34312"/>
                  <a:pt x="1196247" y="0"/>
                </a:cubicBezTo>
                <a:cubicBezTo>
                  <a:pt x="1357180" y="16623"/>
                  <a:pt x="1575042" y="-11041"/>
                  <a:pt x="1806578" y="0"/>
                </a:cubicBezTo>
                <a:cubicBezTo>
                  <a:pt x="2016334" y="246"/>
                  <a:pt x="2239353" y="-8732"/>
                  <a:pt x="2441321" y="0"/>
                </a:cubicBezTo>
                <a:cubicBezTo>
                  <a:pt x="2441188" y="8366"/>
                  <a:pt x="2440365" y="10017"/>
                  <a:pt x="2441321" y="18288"/>
                </a:cubicBezTo>
                <a:cubicBezTo>
                  <a:pt x="2159375" y="49009"/>
                  <a:pt x="2054495" y="45666"/>
                  <a:pt x="1830991" y="18288"/>
                </a:cubicBezTo>
                <a:cubicBezTo>
                  <a:pt x="1615846" y="7509"/>
                  <a:pt x="1521674" y="-5422"/>
                  <a:pt x="1269487" y="18288"/>
                </a:cubicBezTo>
                <a:cubicBezTo>
                  <a:pt x="1019660" y="53960"/>
                  <a:pt x="886911" y="42351"/>
                  <a:pt x="707983" y="18288"/>
                </a:cubicBezTo>
                <a:cubicBezTo>
                  <a:pt x="523434" y="27321"/>
                  <a:pt x="307885" y="34316"/>
                  <a:pt x="0" y="18288"/>
                </a:cubicBezTo>
                <a:cubicBezTo>
                  <a:pt x="-595" y="11182"/>
                  <a:pt x="-5" y="6307"/>
                  <a:pt x="0" y="0"/>
                </a:cubicBezTo>
                <a:close/>
              </a:path>
              <a:path w="2441321" h="18288" stroke="0" extrusionOk="0">
                <a:moveTo>
                  <a:pt x="0" y="0"/>
                </a:moveTo>
                <a:cubicBezTo>
                  <a:pt x="212126" y="-10265"/>
                  <a:pt x="442910" y="-11728"/>
                  <a:pt x="585917" y="0"/>
                </a:cubicBezTo>
                <a:cubicBezTo>
                  <a:pt x="724579" y="21751"/>
                  <a:pt x="879365" y="-33198"/>
                  <a:pt x="1123008" y="0"/>
                </a:cubicBezTo>
                <a:cubicBezTo>
                  <a:pt x="1377247" y="11220"/>
                  <a:pt x="1597861" y="-34280"/>
                  <a:pt x="1782164" y="0"/>
                </a:cubicBezTo>
                <a:cubicBezTo>
                  <a:pt x="1975975" y="-3055"/>
                  <a:pt x="2116392" y="-15531"/>
                  <a:pt x="2441321" y="0"/>
                </a:cubicBezTo>
                <a:cubicBezTo>
                  <a:pt x="2441666" y="6144"/>
                  <a:pt x="2441358" y="10525"/>
                  <a:pt x="2441321" y="18288"/>
                </a:cubicBezTo>
                <a:cubicBezTo>
                  <a:pt x="2180658" y="18322"/>
                  <a:pt x="2084222" y="5934"/>
                  <a:pt x="1879817" y="18288"/>
                </a:cubicBezTo>
                <a:cubicBezTo>
                  <a:pt x="1668182" y="16222"/>
                  <a:pt x="1551159" y="-6477"/>
                  <a:pt x="1318313" y="18288"/>
                </a:cubicBezTo>
                <a:cubicBezTo>
                  <a:pt x="1059871" y="56395"/>
                  <a:pt x="901959" y="23831"/>
                  <a:pt x="659157" y="18288"/>
                </a:cubicBezTo>
                <a:cubicBezTo>
                  <a:pt x="444692" y="28483"/>
                  <a:pt x="245032" y="39882"/>
                  <a:pt x="0" y="18288"/>
                </a:cubicBezTo>
                <a:cubicBezTo>
                  <a:pt x="-11" y="10485"/>
                  <a:pt x="-221" y="3288"/>
                  <a:pt x="0" y="0"/>
                </a:cubicBezTo>
                <a:close/>
              </a:path>
              <a:path w="2441321" h="18288" fill="none" stroke="0" extrusionOk="0">
                <a:moveTo>
                  <a:pt x="0" y="0"/>
                </a:moveTo>
                <a:cubicBezTo>
                  <a:pt x="265389" y="-22361"/>
                  <a:pt x="344845" y="-65"/>
                  <a:pt x="585917" y="0"/>
                </a:cubicBezTo>
                <a:cubicBezTo>
                  <a:pt x="858472" y="13102"/>
                  <a:pt x="949265" y="-8078"/>
                  <a:pt x="1196247" y="0"/>
                </a:cubicBezTo>
                <a:cubicBezTo>
                  <a:pt x="1379248" y="30707"/>
                  <a:pt x="1585336" y="24963"/>
                  <a:pt x="1806578" y="0"/>
                </a:cubicBezTo>
                <a:cubicBezTo>
                  <a:pt x="1986731" y="-19207"/>
                  <a:pt x="2264933" y="16601"/>
                  <a:pt x="2441321" y="0"/>
                </a:cubicBezTo>
                <a:cubicBezTo>
                  <a:pt x="2441440" y="8687"/>
                  <a:pt x="2440452" y="9944"/>
                  <a:pt x="2441321" y="18288"/>
                </a:cubicBezTo>
                <a:cubicBezTo>
                  <a:pt x="2149099" y="27348"/>
                  <a:pt x="2027305" y="56470"/>
                  <a:pt x="1830991" y="18288"/>
                </a:cubicBezTo>
                <a:cubicBezTo>
                  <a:pt x="1614571" y="-18764"/>
                  <a:pt x="1500998" y="10727"/>
                  <a:pt x="1269487" y="18288"/>
                </a:cubicBezTo>
                <a:cubicBezTo>
                  <a:pt x="1042399" y="37834"/>
                  <a:pt x="927922" y="45822"/>
                  <a:pt x="707983" y="18288"/>
                </a:cubicBezTo>
                <a:cubicBezTo>
                  <a:pt x="502575" y="-5380"/>
                  <a:pt x="350393" y="34499"/>
                  <a:pt x="0" y="18288"/>
                </a:cubicBezTo>
                <a:cubicBezTo>
                  <a:pt x="-394" y="12154"/>
                  <a:pt x="907" y="6688"/>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custGeom>
                    <a:avLst/>
                    <a:gdLst>
                      <a:gd name="connsiteX0" fmla="*/ 0 w 2441321"/>
                      <a:gd name="connsiteY0" fmla="*/ 0 h 18288"/>
                      <a:gd name="connsiteX1" fmla="*/ 585917 w 2441321"/>
                      <a:gd name="connsiteY1" fmla="*/ 0 h 18288"/>
                      <a:gd name="connsiteX2" fmla="*/ 1196247 w 2441321"/>
                      <a:gd name="connsiteY2" fmla="*/ 0 h 18288"/>
                      <a:gd name="connsiteX3" fmla="*/ 1806578 w 2441321"/>
                      <a:gd name="connsiteY3" fmla="*/ 0 h 18288"/>
                      <a:gd name="connsiteX4" fmla="*/ 2441321 w 2441321"/>
                      <a:gd name="connsiteY4" fmla="*/ 0 h 18288"/>
                      <a:gd name="connsiteX5" fmla="*/ 2441321 w 2441321"/>
                      <a:gd name="connsiteY5" fmla="*/ 18288 h 18288"/>
                      <a:gd name="connsiteX6" fmla="*/ 1830991 w 2441321"/>
                      <a:gd name="connsiteY6" fmla="*/ 18288 h 18288"/>
                      <a:gd name="connsiteX7" fmla="*/ 1269487 w 2441321"/>
                      <a:gd name="connsiteY7" fmla="*/ 18288 h 18288"/>
                      <a:gd name="connsiteX8" fmla="*/ 707983 w 2441321"/>
                      <a:gd name="connsiteY8" fmla="*/ 18288 h 18288"/>
                      <a:gd name="connsiteX9" fmla="*/ 0 w 2441321"/>
                      <a:gd name="connsiteY9" fmla="*/ 18288 h 18288"/>
                      <a:gd name="connsiteX10" fmla="*/ 0 w 2441321"/>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1321" h="18288" fill="none" extrusionOk="0">
                        <a:moveTo>
                          <a:pt x="0" y="0"/>
                        </a:moveTo>
                        <a:cubicBezTo>
                          <a:pt x="273217" y="-17533"/>
                          <a:pt x="355785" y="-4171"/>
                          <a:pt x="585917" y="0"/>
                        </a:cubicBezTo>
                        <a:cubicBezTo>
                          <a:pt x="816049" y="4171"/>
                          <a:pt x="991446" y="-9419"/>
                          <a:pt x="1196247" y="0"/>
                        </a:cubicBezTo>
                        <a:cubicBezTo>
                          <a:pt x="1401048" y="9419"/>
                          <a:pt x="1589984" y="-731"/>
                          <a:pt x="1806578" y="0"/>
                        </a:cubicBezTo>
                        <a:cubicBezTo>
                          <a:pt x="2023172" y="731"/>
                          <a:pt x="2247754" y="8393"/>
                          <a:pt x="2441321" y="0"/>
                        </a:cubicBezTo>
                        <a:cubicBezTo>
                          <a:pt x="2441167" y="8655"/>
                          <a:pt x="2440437" y="9975"/>
                          <a:pt x="2441321" y="18288"/>
                        </a:cubicBezTo>
                        <a:cubicBezTo>
                          <a:pt x="2169723" y="30506"/>
                          <a:pt x="2045712" y="39140"/>
                          <a:pt x="1830991" y="18288"/>
                        </a:cubicBezTo>
                        <a:cubicBezTo>
                          <a:pt x="1616270" y="-2564"/>
                          <a:pt x="1505876" y="3949"/>
                          <a:pt x="1269487" y="18288"/>
                        </a:cubicBezTo>
                        <a:cubicBezTo>
                          <a:pt x="1033098" y="32627"/>
                          <a:pt x="908661" y="41191"/>
                          <a:pt x="707983" y="18288"/>
                        </a:cubicBezTo>
                        <a:cubicBezTo>
                          <a:pt x="507305" y="-4615"/>
                          <a:pt x="333592" y="20759"/>
                          <a:pt x="0" y="18288"/>
                        </a:cubicBezTo>
                        <a:cubicBezTo>
                          <a:pt x="-688" y="11716"/>
                          <a:pt x="875" y="6357"/>
                          <a:pt x="0" y="0"/>
                        </a:cubicBezTo>
                        <a:close/>
                      </a:path>
                      <a:path w="2441321" h="18288" stroke="0" extrusionOk="0">
                        <a:moveTo>
                          <a:pt x="0" y="0"/>
                        </a:moveTo>
                        <a:cubicBezTo>
                          <a:pt x="207071" y="-14617"/>
                          <a:pt x="444194" y="-15606"/>
                          <a:pt x="585917" y="0"/>
                        </a:cubicBezTo>
                        <a:cubicBezTo>
                          <a:pt x="727640" y="15606"/>
                          <a:pt x="904326" y="-79"/>
                          <a:pt x="1123008" y="0"/>
                        </a:cubicBezTo>
                        <a:cubicBezTo>
                          <a:pt x="1341690" y="79"/>
                          <a:pt x="1600014" y="10401"/>
                          <a:pt x="1782164" y="0"/>
                        </a:cubicBezTo>
                        <a:cubicBezTo>
                          <a:pt x="1964314" y="-10401"/>
                          <a:pt x="2143537" y="-21488"/>
                          <a:pt x="2441321" y="0"/>
                        </a:cubicBezTo>
                        <a:cubicBezTo>
                          <a:pt x="2441735" y="5928"/>
                          <a:pt x="2441551" y="11133"/>
                          <a:pt x="2441321" y="18288"/>
                        </a:cubicBezTo>
                        <a:cubicBezTo>
                          <a:pt x="2166745" y="28773"/>
                          <a:pt x="2078726" y="15476"/>
                          <a:pt x="1879817" y="18288"/>
                        </a:cubicBezTo>
                        <a:cubicBezTo>
                          <a:pt x="1680908" y="21100"/>
                          <a:pt x="1548770" y="-4127"/>
                          <a:pt x="1318313" y="18288"/>
                        </a:cubicBezTo>
                        <a:cubicBezTo>
                          <a:pt x="1087856" y="40703"/>
                          <a:pt x="894613" y="3927"/>
                          <a:pt x="659157" y="18288"/>
                        </a:cubicBezTo>
                        <a:cubicBezTo>
                          <a:pt x="423701" y="32649"/>
                          <a:pt x="246611" y="33975"/>
                          <a:pt x="0" y="18288"/>
                        </a:cubicBezTo>
                        <a:cubicBezTo>
                          <a:pt x="-348" y="10388"/>
                          <a:pt x="-12" y="3969"/>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E49AA23-DE33-8442-ACFF-3AE833EABC21}"/>
              </a:ext>
            </a:extLst>
          </p:cNvPr>
          <p:cNvSpPr>
            <a:spLocks noGrp="1"/>
          </p:cNvSpPr>
          <p:nvPr>
            <p:ph idx="1"/>
          </p:nvPr>
        </p:nvSpPr>
        <p:spPr>
          <a:xfrm>
            <a:off x="5054346" y="2664886"/>
            <a:ext cx="3614166" cy="3550789"/>
          </a:xfrm>
        </p:spPr>
        <p:txBody>
          <a:bodyPr anchor="t">
            <a:normAutofit fontScale="92500" lnSpcReduction="10000"/>
          </a:bodyPr>
          <a:lstStyle/>
          <a:p>
            <a:pPr marL="0" indent="0">
              <a:buNone/>
            </a:pPr>
            <a:endParaRPr lang="en-GB" sz="1900" dirty="0"/>
          </a:p>
          <a:p>
            <a:pPr marL="0" indent="0">
              <a:buNone/>
            </a:pPr>
            <a:r>
              <a:rPr lang="en-GB" dirty="0"/>
              <a:t>‘...each individual man is truly a person [...] he has rights and duties which together flow as a direct consequence of his nature. These rights and duties are universal and inviolable and there altogether inalienable.’</a:t>
            </a:r>
          </a:p>
          <a:p>
            <a:endParaRPr lang="en-US" sz="1900" dirty="0"/>
          </a:p>
        </p:txBody>
      </p:sp>
      <p:grpSp>
        <p:nvGrpSpPr>
          <p:cNvPr id="7" name="Group 6">
            <a:extLst>
              <a:ext uri="{FF2B5EF4-FFF2-40B4-BE49-F238E27FC236}">
                <a16:creationId xmlns:a16="http://schemas.microsoft.com/office/drawing/2014/main" id="{B1AE0971-41C2-8935-5FD7-4F31C756C7FD}"/>
              </a:ext>
            </a:extLst>
          </p:cNvPr>
          <p:cNvGrpSpPr/>
          <p:nvPr/>
        </p:nvGrpSpPr>
        <p:grpSpPr>
          <a:xfrm>
            <a:off x="473202" y="1981778"/>
            <a:ext cx="4094226" cy="2894444"/>
            <a:chOff x="0" y="0"/>
            <a:chExt cx="5731510" cy="4051935"/>
          </a:xfrm>
        </p:grpSpPr>
        <p:pic>
          <p:nvPicPr>
            <p:cNvPr id="8" name="Picture 7" descr="Human Rights - Free of Charge Creative Commons Green ...">
              <a:extLst>
                <a:ext uri="{FF2B5EF4-FFF2-40B4-BE49-F238E27FC236}">
                  <a16:creationId xmlns:a16="http://schemas.microsoft.com/office/drawing/2014/main" id="{B0106501-9683-FB9D-8BCF-573BBD5BC330}"/>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0"/>
              <a:ext cx="5731510" cy="3820795"/>
            </a:xfrm>
            <a:prstGeom prst="rect">
              <a:avLst/>
            </a:prstGeom>
          </p:spPr>
        </p:pic>
        <p:sp>
          <p:nvSpPr>
            <p:cNvPr id="9" name="Text Box 2">
              <a:extLst>
                <a:ext uri="{FF2B5EF4-FFF2-40B4-BE49-F238E27FC236}">
                  <a16:creationId xmlns:a16="http://schemas.microsoft.com/office/drawing/2014/main" id="{579A4700-9566-CB5F-2A3B-62A5B3B39719}"/>
                </a:ext>
              </a:extLst>
            </p:cNvPr>
            <p:cNvSpPr txBox="1"/>
            <p:nvPr/>
          </p:nvSpPr>
          <p:spPr>
            <a:xfrm>
              <a:off x="0" y="3820795"/>
              <a:ext cx="5731510" cy="231140"/>
            </a:xfrm>
            <a:prstGeom prst="rect">
              <a:avLst/>
            </a:prstGeom>
            <a:solidFill>
              <a:prstClr val="white"/>
            </a:solidFill>
            <a:ln>
              <a:noFill/>
            </a:ln>
          </p:spPr>
          <p:txBody>
            <a:bodyPr rot="0" spcFirstLastPara="0" vert="horz" wrap="square" lIns="91440" tIns="45720" rIns="91440" bIns="45720" numCol="1" spcCol="0" rtlCol="0" fromWordArt="0" anchor="t" anchorCtr="0" forceAA="0" compatLnSpc="1">
              <a:prstTxWarp prst="textNoShape">
                <a:avLst/>
              </a:prstTxWarp>
              <a:normAutofit/>
            </a:bodyPr>
            <a:lstStyle/>
            <a:p>
              <a:pPr>
                <a:lnSpc>
                  <a:spcPct val="90000"/>
                </a:lnSpc>
                <a:spcAft>
                  <a:spcPts val="600"/>
                </a:spcAft>
              </a:pPr>
              <a:r>
                <a:rPr lang="en-GB" sz="5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This Photo</a:t>
              </a:r>
              <a:r>
                <a:rPr lang="en-GB" sz="500">
                  <a:effectLst/>
                  <a:latin typeface="Calibri" panose="020F0502020204030204" pitchFamily="34" charset="0"/>
                  <a:ea typeface="Calibri" panose="020F0502020204030204" pitchFamily="34" charset="0"/>
                  <a:cs typeface="Times New Roman" panose="02020603050405020304" pitchFamily="18" charset="0"/>
                </a:rPr>
                <a:t> by Unknown Author is licensed under </a:t>
              </a:r>
              <a:r>
                <a:rPr lang="en-GB" sz="5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CC BY-SA</a:t>
              </a:r>
              <a:endParaRPr lang="en-GB" sz="500">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30729430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6521" y="1"/>
            <a:ext cx="851299"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93647" y="2693652"/>
            <a:ext cx="4083433"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C969848D-0368-8449-B708-2A96F17F53FA}"/>
              </a:ext>
            </a:extLst>
          </p:cNvPr>
          <p:cNvSpPr>
            <a:spLocks noGrp="1"/>
          </p:cNvSpPr>
          <p:nvPr>
            <p:ph idx="1"/>
          </p:nvPr>
        </p:nvSpPr>
        <p:spPr>
          <a:xfrm>
            <a:off x="628650" y="1825625"/>
            <a:ext cx="7886700" cy="4351338"/>
          </a:xfrm>
        </p:spPr>
        <p:txBody>
          <a:bodyPr>
            <a:normAutofit/>
          </a:bodyPr>
          <a:lstStyle/>
          <a:p>
            <a:pPr marL="0" indent="0">
              <a:buNone/>
            </a:pPr>
            <a:r>
              <a:rPr lang="en-GB" dirty="0"/>
              <a:t>‘...by acceding to the Convention on the Rights of the Child, the Holy See intends to give renewed expression to its constant concern for the well-being of children and families. In consideration of its singular nature and position the Holy See, in acceding to this Convention, does not intend to prescind in any way from its specific mission which is of a religious and moral </a:t>
            </a:r>
            <a:r>
              <a:rPr lang="en-GB"/>
              <a:t>character.’</a:t>
            </a:r>
            <a:endParaRPr lang="en-GB" dirty="0"/>
          </a:p>
          <a:p>
            <a:endParaRPr lang="en-US" dirty="0"/>
          </a:p>
        </p:txBody>
      </p:sp>
    </p:spTree>
    <p:extLst>
      <p:ext uri="{BB962C8B-B14F-4D97-AF65-F5344CB8AC3E}">
        <p14:creationId xmlns:p14="http://schemas.microsoft.com/office/powerpoint/2010/main" val="12232958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6521" y="1"/>
            <a:ext cx="851299"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93647" y="2693652"/>
            <a:ext cx="4083433"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3AAA35D5-2733-904C-A6A0-DD82B72AA7D8}"/>
              </a:ext>
            </a:extLst>
          </p:cNvPr>
          <p:cNvSpPr>
            <a:spLocks noGrp="1"/>
          </p:cNvSpPr>
          <p:nvPr>
            <p:ph idx="1"/>
          </p:nvPr>
        </p:nvSpPr>
        <p:spPr>
          <a:xfrm>
            <a:off x="628650" y="1825625"/>
            <a:ext cx="7886700" cy="4351338"/>
          </a:xfrm>
        </p:spPr>
        <p:txBody>
          <a:bodyPr>
            <a:normAutofit/>
          </a:bodyPr>
          <a:lstStyle/>
          <a:p>
            <a:pPr marL="0" indent="0">
              <a:buNone/>
            </a:pPr>
            <a:endParaRPr lang="en-GB" dirty="0"/>
          </a:p>
          <a:p>
            <a:pPr marL="0" indent="0">
              <a:buNone/>
            </a:pPr>
            <a:r>
              <a:rPr lang="en-GB" dirty="0"/>
              <a:t>‘ratifies or accedes to an international agreement following international law and practice, it also manifests its moral authority and thereby encourages States to ratify the treaty and to accomplish their respective obligations’ </a:t>
            </a:r>
          </a:p>
          <a:p>
            <a:endParaRPr lang="en-US" dirty="0"/>
          </a:p>
        </p:txBody>
      </p:sp>
    </p:spTree>
    <p:extLst>
      <p:ext uri="{BB962C8B-B14F-4D97-AF65-F5344CB8AC3E}">
        <p14:creationId xmlns:p14="http://schemas.microsoft.com/office/powerpoint/2010/main" val="39825190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Leaky Pipe Frame - A4 | Free SVG">
            <a:extLst>
              <a:ext uri="{FF2B5EF4-FFF2-40B4-BE49-F238E27FC236}">
                <a16:creationId xmlns:a16="http://schemas.microsoft.com/office/drawing/2014/main" id="{A529A3FE-92F6-B2FB-D9A9-3E27882D403D}"/>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3849" b="13914"/>
          <a:stretch/>
        </p:blipFill>
        <p:spPr bwMode="auto">
          <a:xfrm>
            <a:off x="9939" y="-76200"/>
            <a:ext cx="9121836" cy="6934200"/>
          </a:xfrm>
          <a:prstGeom prst="rect">
            <a:avLst/>
          </a:prstGeom>
          <a:ln>
            <a:noFill/>
          </a:ln>
          <a:extLst>
            <a:ext uri="{53640926-AAD7-44D8-BBD7-CCE9431645EC}">
              <a14:shadowObscured xmlns:a14="http://schemas.microsoft.com/office/drawing/2010/main"/>
            </a:ext>
          </a:extLst>
        </p:spPr>
      </p:pic>
      <p:sp>
        <p:nvSpPr>
          <p:cNvPr id="7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9369" y="1681544"/>
            <a:ext cx="8229600" cy="18288"/>
          </a:xfrm>
          <a:custGeom>
            <a:avLst/>
            <a:gdLst>
              <a:gd name="connsiteX0" fmla="*/ 0 w 8229600"/>
              <a:gd name="connsiteY0" fmla="*/ 0 h 18288"/>
              <a:gd name="connsiteX1" fmla="*/ 521208 w 8229600"/>
              <a:gd name="connsiteY1" fmla="*/ 0 h 18288"/>
              <a:gd name="connsiteX2" fmla="*/ 1371600 w 8229600"/>
              <a:gd name="connsiteY2" fmla="*/ 0 h 18288"/>
              <a:gd name="connsiteX3" fmla="*/ 2221992 w 8229600"/>
              <a:gd name="connsiteY3" fmla="*/ 0 h 18288"/>
              <a:gd name="connsiteX4" fmla="*/ 3072384 w 8229600"/>
              <a:gd name="connsiteY4" fmla="*/ 0 h 18288"/>
              <a:gd name="connsiteX5" fmla="*/ 3511296 w 8229600"/>
              <a:gd name="connsiteY5" fmla="*/ 0 h 18288"/>
              <a:gd name="connsiteX6" fmla="*/ 4114800 w 8229600"/>
              <a:gd name="connsiteY6" fmla="*/ 0 h 18288"/>
              <a:gd name="connsiteX7" fmla="*/ 4553712 w 8229600"/>
              <a:gd name="connsiteY7" fmla="*/ 0 h 18288"/>
              <a:gd name="connsiteX8" fmla="*/ 5239512 w 8229600"/>
              <a:gd name="connsiteY8" fmla="*/ 0 h 18288"/>
              <a:gd name="connsiteX9" fmla="*/ 5843016 w 8229600"/>
              <a:gd name="connsiteY9" fmla="*/ 0 h 18288"/>
              <a:gd name="connsiteX10" fmla="*/ 6611112 w 8229600"/>
              <a:gd name="connsiteY10" fmla="*/ 0 h 18288"/>
              <a:gd name="connsiteX11" fmla="*/ 7461504 w 8229600"/>
              <a:gd name="connsiteY11" fmla="*/ 0 h 18288"/>
              <a:gd name="connsiteX12" fmla="*/ 8229600 w 8229600"/>
              <a:gd name="connsiteY12" fmla="*/ 0 h 18288"/>
              <a:gd name="connsiteX13" fmla="*/ 8229600 w 8229600"/>
              <a:gd name="connsiteY13" fmla="*/ 18288 h 18288"/>
              <a:gd name="connsiteX14" fmla="*/ 7461504 w 8229600"/>
              <a:gd name="connsiteY14" fmla="*/ 18288 h 18288"/>
              <a:gd name="connsiteX15" fmla="*/ 6940296 w 8229600"/>
              <a:gd name="connsiteY15" fmla="*/ 18288 h 18288"/>
              <a:gd name="connsiteX16" fmla="*/ 6419088 w 8229600"/>
              <a:gd name="connsiteY16" fmla="*/ 18288 h 18288"/>
              <a:gd name="connsiteX17" fmla="*/ 5650992 w 8229600"/>
              <a:gd name="connsiteY17" fmla="*/ 18288 h 18288"/>
              <a:gd name="connsiteX18" fmla="*/ 5129784 w 8229600"/>
              <a:gd name="connsiteY18" fmla="*/ 18288 h 18288"/>
              <a:gd name="connsiteX19" fmla="*/ 4690872 w 8229600"/>
              <a:gd name="connsiteY19" fmla="*/ 18288 h 18288"/>
              <a:gd name="connsiteX20" fmla="*/ 4087368 w 8229600"/>
              <a:gd name="connsiteY20" fmla="*/ 18288 h 18288"/>
              <a:gd name="connsiteX21" fmla="*/ 3401568 w 8229600"/>
              <a:gd name="connsiteY21" fmla="*/ 18288 h 18288"/>
              <a:gd name="connsiteX22" fmla="*/ 2798064 w 8229600"/>
              <a:gd name="connsiteY22" fmla="*/ 18288 h 18288"/>
              <a:gd name="connsiteX23" fmla="*/ 2276856 w 8229600"/>
              <a:gd name="connsiteY23" fmla="*/ 18288 h 18288"/>
              <a:gd name="connsiteX24" fmla="*/ 1426464 w 8229600"/>
              <a:gd name="connsiteY24" fmla="*/ 18288 h 18288"/>
              <a:gd name="connsiteX25" fmla="*/ 740664 w 8229600"/>
              <a:gd name="connsiteY25" fmla="*/ 18288 h 18288"/>
              <a:gd name="connsiteX26" fmla="*/ 0 w 8229600"/>
              <a:gd name="connsiteY26" fmla="*/ 18288 h 18288"/>
              <a:gd name="connsiteX27" fmla="*/ 0 w 8229600"/>
              <a:gd name="connsiteY27" fmla="*/ 0 h 18288"/>
              <a:gd name="connsiteX0" fmla="*/ 0 w 8229600"/>
              <a:gd name="connsiteY0" fmla="*/ 0 h 18288"/>
              <a:gd name="connsiteX1" fmla="*/ 521208 w 8229600"/>
              <a:gd name="connsiteY1" fmla="*/ 0 h 18288"/>
              <a:gd name="connsiteX2" fmla="*/ 960120 w 8229600"/>
              <a:gd name="connsiteY2" fmla="*/ 0 h 18288"/>
              <a:gd name="connsiteX3" fmla="*/ 1481328 w 8229600"/>
              <a:gd name="connsiteY3" fmla="*/ 0 h 18288"/>
              <a:gd name="connsiteX4" fmla="*/ 2167128 w 8229600"/>
              <a:gd name="connsiteY4" fmla="*/ 0 h 18288"/>
              <a:gd name="connsiteX5" fmla="*/ 2935224 w 8229600"/>
              <a:gd name="connsiteY5" fmla="*/ 0 h 18288"/>
              <a:gd name="connsiteX6" fmla="*/ 3785616 w 8229600"/>
              <a:gd name="connsiteY6" fmla="*/ 0 h 18288"/>
              <a:gd name="connsiteX7" fmla="*/ 4636008 w 8229600"/>
              <a:gd name="connsiteY7" fmla="*/ 0 h 18288"/>
              <a:gd name="connsiteX8" fmla="*/ 5239512 w 8229600"/>
              <a:gd name="connsiteY8" fmla="*/ 0 h 18288"/>
              <a:gd name="connsiteX9" fmla="*/ 6007608 w 8229600"/>
              <a:gd name="connsiteY9" fmla="*/ 0 h 18288"/>
              <a:gd name="connsiteX10" fmla="*/ 6693408 w 8229600"/>
              <a:gd name="connsiteY10" fmla="*/ 0 h 18288"/>
              <a:gd name="connsiteX11" fmla="*/ 7296912 w 8229600"/>
              <a:gd name="connsiteY11" fmla="*/ 0 h 18288"/>
              <a:gd name="connsiteX12" fmla="*/ 8229600 w 8229600"/>
              <a:gd name="connsiteY12" fmla="*/ 0 h 18288"/>
              <a:gd name="connsiteX13" fmla="*/ 8229600 w 8229600"/>
              <a:gd name="connsiteY13" fmla="*/ 18288 h 18288"/>
              <a:gd name="connsiteX14" fmla="*/ 7626096 w 8229600"/>
              <a:gd name="connsiteY14" fmla="*/ 18288 h 18288"/>
              <a:gd name="connsiteX15" fmla="*/ 7022592 w 8229600"/>
              <a:gd name="connsiteY15" fmla="*/ 18288 h 18288"/>
              <a:gd name="connsiteX16" fmla="*/ 6172200 w 8229600"/>
              <a:gd name="connsiteY16" fmla="*/ 18288 h 18288"/>
              <a:gd name="connsiteX17" fmla="*/ 5650992 w 8229600"/>
              <a:gd name="connsiteY17" fmla="*/ 18288 h 18288"/>
              <a:gd name="connsiteX18" fmla="*/ 4882896 w 8229600"/>
              <a:gd name="connsiteY18" fmla="*/ 18288 h 18288"/>
              <a:gd name="connsiteX19" fmla="*/ 4443984 w 8229600"/>
              <a:gd name="connsiteY19" fmla="*/ 18288 h 18288"/>
              <a:gd name="connsiteX20" fmla="*/ 3758184 w 8229600"/>
              <a:gd name="connsiteY20" fmla="*/ 18288 h 18288"/>
              <a:gd name="connsiteX21" fmla="*/ 3236976 w 8229600"/>
              <a:gd name="connsiteY21" fmla="*/ 18288 h 18288"/>
              <a:gd name="connsiteX22" fmla="*/ 2386584 w 8229600"/>
              <a:gd name="connsiteY22" fmla="*/ 18288 h 18288"/>
              <a:gd name="connsiteX23" fmla="*/ 1947672 w 8229600"/>
              <a:gd name="connsiteY23" fmla="*/ 18288 h 18288"/>
              <a:gd name="connsiteX24" fmla="*/ 1261872 w 8229600"/>
              <a:gd name="connsiteY24" fmla="*/ 18288 h 18288"/>
              <a:gd name="connsiteX25" fmla="*/ 822960 w 8229600"/>
              <a:gd name="connsiteY25" fmla="*/ 18288 h 18288"/>
              <a:gd name="connsiteX26" fmla="*/ 0 w 8229600"/>
              <a:gd name="connsiteY26" fmla="*/ 18288 h 18288"/>
              <a:gd name="connsiteX27" fmla="*/ 0 w 8229600"/>
              <a:gd name="connsiteY2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8288" fill="none" extrusionOk="0">
                <a:moveTo>
                  <a:pt x="0" y="0"/>
                </a:moveTo>
                <a:cubicBezTo>
                  <a:pt x="215278" y="6969"/>
                  <a:pt x="340572" y="21894"/>
                  <a:pt x="521208" y="0"/>
                </a:cubicBezTo>
                <a:cubicBezTo>
                  <a:pt x="745939" y="29643"/>
                  <a:pt x="1127486" y="-40512"/>
                  <a:pt x="1371600" y="0"/>
                </a:cubicBezTo>
                <a:cubicBezTo>
                  <a:pt x="1567490" y="28416"/>
                  <a:pt x="1945702" y="13075"/>
                  <a:pt x="2221992" y="0"/>
                </a:cubicBezTo>
                <a:cubicBezTo>
                  <a:pt x="2446218" y="-17340"/>
                  <a:pt x="2853686" y="-7924"/>
                  <a:pt x="3072384" y="0"/>
                </a:cubicBezTo>
                <a:cubicBezTo>
                  <a:pt x="3286960" y="20656"/>
                  <a:pt x="3324417" y="20174"/>
                  <a:pt x="3511296" y="0"/>
                </a:cubicBezTo>
                <a:cubicBezTo>
                  <a:pt x="3710690" y="-39182"/>
                  <a:pt x="3945457" y="-64074"/>
                  <a:pt x="4114800" y="0"/>
                </a:cubicBezTo>
                <a:cubicBezTo>
                  <a:pt x="4336079" y="28138"/>
                  <a:pt x="4420759" y="12117"/>
                  <a:pt x="4553712" y="0"/>
                </a:cubicBezTo>
                <a:cubicBezTo>
                  <a:pt x="4688252" y="-2224"/>
                  <a:pt x="5047430" y="19664"/>
                  <a:pt x="5239512" y="0"/>
                </a:cubicBezTo>
                <a:cubicBezTo>
                  <a:pt x="5424392" y="-49610"/>
                  <a:pt x="5708717" y="13540"/>
                  <a:pt x="5843016" y="0"/>
                </a:cubicBezTo>
                <a:cubicBezTo>
                  <a:pt x="6005788" y="32949"/>
                  <a:pt x="6198255" y="37080"/>
                  <a:pt x="6611112" y="0"/>
                </a:cubicBezTo>
                <a:cubicBezTo>
                  <a:pt x="6954152" y="635"/>
                  <a:pt x="7244390" y="18057"/>
                  <a:pt x="7461504" y="0"/>
                </a:cubicBezTo>
                <a:cubicBezTo>
                  <a:pt x="7693790" y="9882"/>
                  <a:pt x="7984486" y="17646"/>
                  <a:pt x="8229600" y="0"/>
                </a:cubicBezTo>
                <a:cubicBezTo>
                  <a:pt x="8228428" y="6016"/>
                  <a:pt x="8229853" y="9684"/>
                  <a:pt x="8229600" y="18288"/>
                </a:cubicBezTo>
                <a:cubicBezTo>
                  <a:pt x="7945777" y="19945"/>
                  <a:pt x="7812308" y="-8511"/>
                  <a:pt x="7461504" y="18288"/>
                </a:cubicBezTo>
                <a:cubicBezTo>
                  <a:pt x="7129391" y="53185"/>
                  <a:pt x="7087333" y="41906"/>
                  <a:pt x="6940296" y="18288"/>
                </a:cubicBezTo>
                <a:cubicBezTo>
                  <a:pt x="6810862" y="-23020"/>
                  <a:pt x="6701312" y="19361"/>
                  <a:pt x="6419088" y="18288"/>
                </a:cubicBezTo>
                <a:cubicBezTo>
                  <a:pt x="6152777" y="18855"/>
                  <a:pt x="5868611" y="48802"/>
                  <a:pt x="5650992" y="18288"/>
                </a:cubicBezTo>
                <a:cubicBezTo>
                  <a:pt x="5439747" y="15250"/>
                  <a:pt x="5334901" y="-1044"/>
                  <a:pt x="5129784" y="18288"/>
                </a:cubicBezTo>
                <a:cubicBezTo>
                  <a:pt x="4955906" y="40458"/>
                  <a:pt x="4793216" y="33888"/>
                  <a:pt x="4690872" y="18288"/>
                </a:cubicBezTo>
                <a:cubicBezTo>
                  <a:pt x="4552374" y="31087"/>
                  <a:pt x="4318742" y="6248"/>
                  <a:pt x="4087368" y="18288"/>
                </a:cubicBezTo>
                <a:cubicBezTo>
                  <a:pt x="3849418" y="32625"/>
                  <a:pt x="3751577" y="29688"/>
                  <a:pt x="3401568" y="18288"/>
                </a:cubicBezTo>
                <a:cubicBezTo>
                  <a:pt x="3067953" y="20409"/>
                  <a:pt x="3012425" y="26879"/>
                  <a:pt x="2798064" y="18288"/>
                </a:cubicBezTo>
                <a:cubicBezTo>
                  <a:pt x="2565154" y="16520"/>
                  <a:pt x="2426719" y="-31794"/>
                  <a:pt x="2276856" y="18288"/>
                </a:cubicBezTo>
                <a:cubicBezTo>
                  <a:pt x="2090980" y="4382"/>
                  <a:pt x="1702030" y="-8180"/>
                  <a:pt x="1426464" y="18288"/>
                </a:cubicBezTo>
                <a:cubicBezTo>
                  <a:pt x="1104481" y="69643"/>
                  <a:pt x="985013" y="-7690"/>
                  <a:pt x="740664" y="18288"/>
                </a:cubicBezTo>
                <a:cubicBezTo>
                  <a:pt x="507391" y="41643"/>
                  <a:pt x="191740" y="-11654"/>
                  <a:pt x="0" y="18288"/>
                </a:cubicBezTo>
                <a:cubicBezTo>
                  <a:pt x="714" y="9707"/>
                  <a:pt x="1025" y="3120"/>
                  <a:pt x="0" y="0"/>
                </a:cubicBezTo>
                <a:close/>
              </a:path>
              <a:path w="8229600" h="18288" stroke="0" extrusionOk="0">
                <a:moveTo>
                  <a:pt x="0" y="0"/>
                </a:moveTo>
                <a:cubicBezTo>
                  <a:pt x="270709" y="-27213"/>
                  <a:pt x="397128" y="23656"/>
                  <a:pt x="521208" y="0"/>
                </a:cubicBezTo>
                <a:cubicBezTo>
                  <a:pt x="631319" y="-5947"/>
                  <a:pt x="842157" y="28261"/>
                  <a:pt x="960120" y="0"/>
                </a:cubicBezTo>
                <a:cubicBezTo>
                  <a:pt x="1077930" y="6549"/>
                  <a:pt x="1318669" y="-15893"/>
                  <a:pt x="1481328" y="0"/>
                </a:cubicBezTo>
                <a:cubicBezTo>
                  <a:pt x="1659104" y="-21090"/>
                  <a:pt x="1870243" y="69945"/>
                  <a:pt x="2167128" y="0"/>
                </a:cubicBezTo>
                <a:cubicBezTo>
                  <a:pt x="2460684" y="-5519"/>
                  <a:pt x="2753885" y="-62993"/>
                  <a:pt x="2935224" y="0"/>
                </a:cubicBezTo>
                <a:cubicBezTo>
                  <a:pt x="3115119" y="56580"/>
                  <a:pt x="3535280" y="40687"/>
                  <a:pt x="3785616" y="0"/>
                </a:cubicBezTo>
                <a:cubicBezTo>
                  <a:pt x="4057881" y="25645"/>
                  <a:pt x="4308335" y="-2666"/>
                  <a:pt x="4636008" y="0"/>
                </a:cubicBezTo>
                <a:cubicBezTo>
                  <a:pt x="4987152" y="19805"/>
                  <a:pt x="5025979" y="14149"/>
                  <a:pt x="5239512" y="0"/>
                </a:cubicBezTo>
                <a:cubicBezTo>
                  <a:pt x="5437586" y="211"/>
                  <a:pt x="5752721" y="5618"/>
                  <a:pt x="6007608" y="0"/>
                </a:cubicBezTo>
                <a:cubicBezTo>
                  <a:pt x="6280137" y="-5132"/>
                  <a:pt x="6386079" y="-21510"/>
                  <a:pt x="6693408" y="0"/>
                </a:cubicBezTo>
                <a:cubicBezTo>
                  <a:pt x="6986580" y="4991"/>
                  <a:pt x="7015252" y="-18088"/>
                  <a:pt x="7296912" y="0"/>
                </a:cubicBezTo>
                <a:cubicBezTo>
                  <a:pt x="7569796" y="10390"/>
                  <a:pt x="7895472" y="71473"/>
                  <a:pt x="8229600" y="0"/>
                </a:cubicBezTo>
                <a:cubicBezTo>
                  <a:pt x="8230227" y="7450"/>
                  <a:pt x="8228885" y="11999"/>
                  <a:pt x="8229600" y="18288"/>
                </a:cubicBezTo>
                <a:cubicBezTo>
                  <a:pt x="8094333" y="-5252"/>
                  <a:pt x="7850928" y="37448"/>
                  <a:pt x="7626096" y="18288"/>
                </a:cubicBezTo>
                <a:cubicBezTo>
                  <a:pt x="7448378" y="-569"/>
                  <a:pt x="7315174" y="-1844"/>
                  <a:pt x="7022592" y="18288"/>
                </a:cubicBezTo>
                <a:cubicBezTo>
                  <a:pt x="6686163" y="50499"/>
                  <a:pt x="6352629" y="23510"/>
                  <a:pt x="6172200" y="18288"/>
                </a:cubicBezTo>
                <a:cubicBezTo>
                  <a:pt x="6015590" y="42345"/>
                  <a:pt x="5770309" y="21278"/>
                  <a:pt x="5650992" y="18288"/>
                </a:cubicBezTo>
                <a:cubicBezTo>
                  <a:pt x="5483975" y="12092"/>
                  <a:pt x="5165324" y="68948"/>
                  <a:pt x="4882896" y="18288"/>
                </a:cubicBezTo>
                <a:cubicBezTo>
                  <a:pt x="4568934" y="7053"/>
                  <a:pt x="4556334" y="27676"/>
                  <a:pt x="4443984" y="18288"/>
                </a:cubicBezTo>
                <a:cubicBezTo>
                  <a:pt x="4320775" y="10576"/>
                  <a:pt x="4034988" y="-3490"/>
                  <a:pt x="3758184" y="18288"/>
                </a:cubicBezTo>
                <a:cubicBezTo>
                  <a:pt x="3445155" y="-998"/>
                  <a:pt x="3367892" y="13824"/>
                  <a:pt x="3236976" y="18288"/>
                </a:cubicBezTo>
                <a:cubicBezTo>
                  <a:pt x="3093796" y="26408"/>
                  <a:pt x="2635824" y="24132"/>
                  <a:pt x="2386584" y="18288"/>
                </a:cubicBezTo>
                <a:cubicBezTo>
                  <a:pt x="2139815" y="-3297"/>
                  <a:pt x="2105958" y="25945"/>
                  <a:pt x="1947672" y="18288"/>
                </a:cubicBezTo>
                <a:cubicBezTo>
                  <a:pt x="1801011" y="-19911"/>
                  <a:pt x="1533636" y="14646"/>
                  <a:pt x="1261872" y="18288"/>
                </a:cubicBezTo>
                <a:cubicBezTo>
                  <a:pt x="989528" y="32227"/>
                  <a:pt x="1025848" y="14685"/>
                  <a:pt x="822960" y="18288"/>
                </a:cubicBezTo>
                <a:cubicBezTo>
                  <a:pt x="653456" y="20956"/>
                  <a:pt x="304027" y="8001"/>
                  <a:pt x="0" y="18288"/>
                </a:cubicBezTo>
                <a:cubicBezTo>
                  <a:pt x="-27" y="11611"/>
                  <a:pt x="-1713" y="5475"/>
                  <a:pt x="0" y="0"/>
                </a:cubicBezTo>
                <a:close/>
              </a:path>
              <a:path w="8229600" h="18288" fill="none" stroke="0" extrusionOk="0">
                <a:moveTo>
                  <a:pt x="0" y="0"/>
                </a:moveTo>
                <a:cubicBezTo>
                  <a:pt x="205130" y="6064"/>
                  <a:pt x="324007" y="6684"/>
                  <a:pt x="521208" y="0"/>
                </a:cubicBezTo>
                <a:cubicBezTo>
                  <a:pt x="695888" y="-14632"/>
                  <a:pt x="1101879" y="6017"/>
                  <a:pt x="1371600" y="0"/>
                </a:cubicBezTo>
                <a:cubicBezTo>
                  <a:pt x="1622968" y="4691"/>
                  <a:pt x="1936552" y="-7433"/>
                  <a:pt x="2221992" y="0"/>
                </a:cubicBezTo>
                <a:cubicBezTo>
                  <a:pt x="2498663" y="51226"/>
                  <a:pt x="2885875" y="-8757"/>
                  <a:pt x="3072384" y="0"/>
                </a:cubicBezTo>
                <a:cubicBezTo>
                  <a:pt x="3288944" y="24235"/>
                  <a:pt x="3331110" y="5443"/>
                  <a:pt x="3511296" y="0"/>
                </a:cubicBezTo>
                <a:cubicBezTo>
                  <a:pt x="3687973" y="-19690"/>
                  <a:pt x="3901025" y="-20092"/>
                  <a:pt x="4114800" y="0"/>
                </a:cubicBezTo>
                <a:cubicBezTo>
                  <a:pt x="4336102" y="32988"/>
                  <a:pt x="4416982" y="-5831"/>
                  <a:pt x="4553712" y="0"/>
                </a:cubicBezTo>
                <a:cubicBezTo>
                  <a:pt x="4674310" y="-5056"/>
                  <a:pt x="5080160" y="-12181"/>
                  <a:pt x="5239512" y="0"/>
                </a:cubicBezTo>
                <a:cubicBezTo>
                  <a:pt x="5419031" y="-38513"/>
                  <a:pt x="5691629" y="2226"/>
                  <a:pt x="5843016" y="0"/>
                </a:cubicBezTo>
                <a:cubicBezTo>
                  <a:pt x="5978317" y="-40553"/>
                  <a:pt x="6314754" y="9782"/>
                  <a:pt x="6611112" y="0"/>
                </a:cubicBezTo>
                <a:cubicBezTo>
                  <a:pt x="6973004" y="-17646"/>
                  <a:pt x="7175490" y="18489"/>
                  <a:pt x="7461504" y="0"/>
                </a:cubicBezTo>
                <a:cubicBezTo>
                  <a:pt x="7746737" y="-34159"/>
                  <a:pt x="7962178" y="39853"/>
                  <a:pt x="8229600" y="0"/>
                </a:cubicBezTo>
                <a:cubicBezTo>
                  <a:pt x="8228796" y="5852"/>
                  <a:pt x="8229698" y="10429"/>
                  <a:pt x="8229600" y="18288"/>
                </a:cubicBezTo>
                <a:cubicBezTo>
                  <a:pt x="7944174" y="-29104"/>
                  <a:pt x="7795646" y="-34405"/>
                  <a:pt x="7461504" y="18288"/>
                </a:cubicBezTo>
                <a:cubicBezTo>
                  <a:pt x="7129776" y="51087"/>
                  <a:pt x="7082769" y="31446"/>
                  <a:pt x="6940296" y="18288"/>
                </a:cubicBezTo>
                <a:cubicBezTo>
                  <a:pt x="6799665" y="-15875"/>
                  <a:pt x="6652769" y="31783"/>
                  <a:pt x="6419088" y="18288"/>
                </a:cubicBezTo>
                <a:cubicBezTo>
                  <a:pt x="6143970" y="52275"/>
                  <a:pt x="5863165" y="-16531"/>
                  <a:pt x="5650992" y="18288"/>
                </a:cubicBezTo>
                <a:cubicBezTo>
                  <a:pt x="5419172" y="40606"/>
                  <a:pt x="5309448" y="-405"/>
                  <a:pt x="5129784" y="18288"/>
                </a:cubicBezTo>
                <a:cubicBezTo>
                  <a:pt x="4947928" y="26023"/>
                  <a:pt x="4795021" y="5860"/>
                  <a:pt x="4690872" y="18288"/>
                </a:cubicBezTo>
                <a:cubicBezTo>
                  <a:pt x="4564358" y="-9579"/>
                  <a:pt x="4295485" y="-25280"/>
                  <a:pt x="4087368" y="18288"/>
                </a:cubicBezTo>
                <a:cubicBezTo>
                  <a:pt x="3871704" y="40406"/>
                  <a:pt x="3732927" y="-10898"/>
                  <a:pt x="3401568" y="18288"/>
                </a:cubicBezTo>
                <a:cubicBezTo>
                  <a:pt x="3075889" y="19660"/>
                  <a:pt x="3025898" y="44400"/>
                  <a:pt x="2798064" y="18288"/>
                </a:cubicBezTo>
                <a:cubicBezTo>
                  <a:pt x="2581856" y="-20869"/>
                  <a:pt x="2428311" y="-4900"/>
                  <a:pt x="2276856" y="18288"/>
                </a:cubicBezTo>
                <a:cubicBezTo>
                  <a:pt x="2098246" y="53283"/>
                  <a:pt x="1737531" y="55959"/>
                  <a:pt x="1426464" y="18288"/>
                </a:cubicBezTo>
                <a:cubicBezTo>
                  <a:pt x="1104708" y="26489"/>
                  <a:pt x="1006595" y="15928"/>
                  <a:pt x="740664" y="18288"/>
                </a:cubicBezTo>
                <a:cubicBezTo>
                  <a:pt x="480378" y="33084"/>
                  <a:pt x="202592" y="-12357"/>
                  <a:pt x="0" y="18288"/>
                </a:cubicBezTo>
                <a:cubicBezTo>
                  <a:pt x="888" y="9601"/>
                  <a:pt x="860" y="4150"/>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custGeom>
                    <a:avLst/>
                    <a:gdLst>
                      <a:gd name="connsiteX0" fmla="*/ 0 w 8229600"/>
                      <a:gd name="connsiteY0" fmla="*/ 0 h 18288"/>
                      <a:gd name="connsiteX1" fmla="*/ 521208 w 8229600"/>
                      <a:gd name="connsiteY1" fmla="*/ 0 h 18288"/>
                      <a:gd name="connsiteX2" fmla="*/ 1371600 w 8229600"/>
                      <a:gd name="connsiteY2" fmla="*/ 0 h 18288"/>
                      <a:gd name="connsiteX3" fmla="*/ 2221992 w 8229600"/>
                      <a:gd name="connsiteY3" fmla="*/ 0 h 18288"/>
                      <a:gd name="connsiteX4" fmla="*/ 3072384 w 8229600"/>
                      <a:gd name="connsiteY4" fmla="*/ 0 h 18288"/>
                      <a:gd name="connsiteX5" fmla="*/ 3511296 w 8229600"/>
                      <a:gd name="connsiteY5" fmla="*/ 0 h 18288"/>
                      <a:gd name="connsiteX6" fmla="*/ 4114800 w 8229600"/>
                      <a:gd name="connsiteY6" fmla="*/ 0 h 18288"/>
                      <a:gd name="connsiteX7" fmla="*/ 4553712 w 8229600"/>
                      <a:gd name="connsiteY7" fmla="*/ 0 h 18288"/>
                      <a:gd name="connsiteX8" fmla="*/ 5239512 w 8229600"/>
                      <a:gd name="connsiteY8" fmla="*/ 0 h 18288"/>
                      <a:gd name="connsiteX9" fmla="*/ 5843016 w 8229600"/>
                      <a:gd name="connsiteY9" fmla="*/ 0 h 18288"/>
                      <a:gd name="connsiteX10" fmla="*/ 6611112 w 8229600"/>
                      <a:gd name="connsiteY10" fmla="*/ 0 h 18288"/>
                      <a:gd name="connsiteX11" fmla="*/ 7461504 w 8229600"/>
                      <a:gd name="connsiteY11" fmla="*/ 0 h 18288"/>
                      <a:gd name="connsiteX12" fmla="*/ 8229600 w 8229600"/>
                      <a:gd name="connsiteY12" fmla="*/ 0 h 18288"/>
                      <a:gd name="connsiteX13" fmla="*/ 8229600 w 8229600"/>
                      <a:gd name="connsiteY13" fmla="*/ 18288 h 18288"/>
                      <a:gd name="connsiteX14" fmla="*/ 7461504 w 8229600"/>
                      <a:gd name="connsiteY14" fmla="*/ 18288 h 18288"/>
                      <a:gd name="connsiteX15" fmla="*/ 6940296 w 8229600"/>
                      <a:gd name="connsiteY15" fmla="*/ 18288 h 18288"/>
                      <a:gd name="connsiteX16" fmla="*/ 6419088 w 8229600"/>
                      <a:gd name="connsiteY16" fmla="*/ 18288 h 18288"/>
                      <a:gd name="connsiteX17" fmla="*/ 5650992 w 8229600"/>
                      <a:gd name="connsiteY17" fmla="*/ 18288 h 18288"/>
                      <a:gd name="connsiteX18" fmla="*/ 5129784 w 8229600"/>
                      <a:gd name="connsiteY18" fmla="*/ 18288 h 18288"/>
                      <a:gd name="connsiteX19" fmla="*/ 4690872 w 8229600"/>
                      <a:gd name="connsiteY19" fmla="*/ 18288 h 18288"/>
                      <a:gd name="connsiteX20" fmla="*/ 4087368 w 8229600"/>
                      <a:gd name="connsiteY20" fmla="*/ 18288 h 18288"/>
                      <a:gd name="connsiteX21" fmla="*/ 3401568 w 8229600"/>
                      <a:gd name="connsiteY21" fmla="*/ 18288 h 18288"/>
                      <a:gd name="connsiteX22" fmla="*/ 2798064 w 8229600"/>
                      <a:gd name="connsiteY22" fmla="*/ 18288 h 18288"/>
                      <a:gd name="connsiteX23" fmla="*/ 2276856 w 8229600"/>
                      <a:gd name="connsiteY23" fmla="*/ 18288 h 18288"/>
                      <a:gd name="connsiteX24" fmla="*/ 1426464 w 8229600"/>
                      <a:gd name="connsiteY24" fmla="*/ 18288 h 18288"/>
                      <a:gd name="connsiteX25" fmla="*/ 740664 w 8229600"/>
                      <a:gd name="connsiteY25" fmla="*/ 18288 h 18288"/>
                      <a:gd name="connsiteX26" fmla="*/ 0 w 8229600"/>
                      <a:gd name="connsiteY26" fmla="*/ 18288 h 18288"/>
                      <a:gd name="connsiteX27" fmla="*/ 0 w 8229600"/>
                      <a:gd name="connsiteY2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8288" fill="none" extrusionOk="0">
                        <a:moveTo>
                          <a:pt x="0" y="0"/>
                        </a:moveTo>
                        <a:cubicBezTo>
                          <a:pt x="227594" y="-4267"/>
                          <a:pt x="329693" y="13251"/>
                          <a:pt x="521208" y="0"/>
                        </a:cubicBezTo>
                        <a:cubicBezTo>
                          <a:pt x="712723" y="-13251"/>
                          <a:pt x="1137373" y="-13618"/>
                          <a:pt x="1371600" y="0"/>
                        </a:cubicBezTo>
                        <a:cubicBezTo>
                          <a:pt x="1605827" y="13618"/>
                          <a:pt x="1975382" y="-27374"/>
                          <a:pt x="2221992" y="0"/>
                        </a:cubicBezTo>
                        <a:cubicBezTo>
                          <a:pt x="2468602" y="27374"/>
                          <a:pt x="2863316" y="-20517"/>
                          <a:pt x="3072384" y="0"/>
                        </a:cubicBezTo>
                        <a:cubicBezTo>
                          <a:pt x="3281452" y="20517"/>
                          <a:pt x="3331438" y="10793"/>
                          <a:pt x="3511296" y="0"/>
                        </a:cubicBezTo>
                        <a:cubicBezTo>
                          <a:pt x="3691154" y="-10793"/>
                          <a:pt x="3906405" y="-29737"/>
                          <a:pt x="4114800" y="0"/>
                        </a:cubicBezTo>
                        <a:cubicBezTo>
                          <a:pt x="4323195" y="29737"/>
                          <a:pt x="4428852" y="-2234"/>
                          <a:pt x="4553712" y="0"/>
                        </a:cubicBezTo>
                        <a:cubicBezTo>
                          <a:pt x="4678572" y="2234"/>
                          <a:pt x="5065629" y="29368"/>
                          <a:pt x="5239512" y="0"/>
                        </a:cubicBezTo>
                        <a:cubicBezTo>
                          <a:pt x="5413395" y="-29368"/>
                          <a:pt x="5703888" y="11839"/>
                          <a:pt x="5843016" y="0"/>
                        </a:cubicBezTo>
                        <a:cubicBezTo>
                          <a:pt x="5982144" y="-11839"/>
                          <a:pt x="6260765" y="24719"/>
                          <a:pt x="6611112" y="0"/>
                        </a:cubicBezTo>
                        <a:cubicBezTo>
                          <a:pt x="6961459" y="-24719"/>
                          <a:pt x="7228293" y="32959"/>
                          <a:pt x="7461504" y="0"/>
                        </a:cubicBezTo>
                        <a:cubicBezTo>
                          <a:pt x="7694715" y="-32959"/>
                          <a:pt x="7990029" y="-3422"/>
                          <a:pt x="8229600" y="0"/>
                        </a:cubicBezTo>
                        <a:cubicBezTo>
                          <a:pt x="8228940" y="5812"/>
                          <a:pt x="8229447" y="9773"/>
                          <a:pt x="8229600" y="18288"/>
                        </a:cubicBezTo>
                        <a:cubicBezTo>
                          <a:pt x="7940706" y="-9293"/>
                          <a:pt x="7792584" y="-16009"/>
                          <a:pt x="7461504" y="18288"/>
                        </a:cubicBezTo>
                        <a:cubicBezTo>
                          <a:pt x="7130424" y="52585"/>
                          <a:pt x="7080072" y="43845"/>
                          <a:pt x="6940296" y="18288"/>
                        </a:cubicBezTo>
                        <a:cubicBezTo>
                          <a:pt x="6800520" y="-7269"/>
                          <a:pt x="6672872" y="26671"/>
                          <a:pt x="6419088" y="18288"/>
                        </a:cubicBezTo>
                        <a:cubicBezTo>
                          <a:pt x="6165304" y="9905"/>
                          <a:pt x="5869721" y="4987"/>
                          <a:pt x="5650992" y="18288"/>
                        </a:cubicBezTo>
                        <a:cubicBezTo>
                          <a:pt x="5432263" y="31589"/>
                          <a:pt x="5308310" y="3023"/>
                          <a:pt x="5129784" y="18288"/>
                        </a:cubicBezTo>
                        <a:cubicBezTo>
                          <a:pt x="4951258" y="33553"/>
                          <a:pt x="4799696" y="15357"/>
                          <a:pt x="4690872" y="18288"/>
                        </a:cubicBezTo>
                        <a:cubicBezTo>
                          <a:pt x="4582048" y="21219"/>
                          <a:pt x="4311124" y="-7836"/>
                          <a:pt x="4087368" y="18288"/>
                        </a:cubicBezTo>
                        <a:cubicBezTo>
                          <a:pt x="3863612" y="44412"/>
                          <a:pt x="3730288" y="13374"/>
                          <a:pt x="3401568" y="18288"/>
                        </a:cubicBezTo>
                        <a:cubicBezTo>
                          <a:pt x="3072848" y="23202"/>
                          <a:pt x="3020684" y="32425"/>
                          <a:pt x="2798064" y="18288"/>
                        </a:cubicBezTo>
                        <a:cubicBezTo>
                          <a:pt x="2575444" y="4151"/>
                          <a:pt x="2440915" y="-7352"/>
                          <a:pt x="2276856" y="18288"/>
                        </a:cubicBezTo>
                        <a:cubicBezTo>
                          <a:pt x="2112797" y="43928"/>
                          <a:pt x="1726502" y="-9560"/>
                          <a:pt x="1426464" y="18288"/>
                        </a:cubicBezTo>
                        <a:cubicBezTo>
                          <a:pt x="1126426" y="46136"/>
                          <a:pt x="992925" y="21016"/>
                          <a:pt x="740664" y="18288"/>
                        </a:cubicBezTo>
                        <a:cubicBezTo>
                          <a:pt x="488403" y="15560"/>
                          <a:pt x="195650" y="-16061"/>
                          <a:pt x="0" y="18288"/>
                        </a:cubicBezTo>
                        <a:cubicBezTo>
                          <a:pt x="348" y="9455"/>
                          <a:pt x="654" y="3983"/>
                          <a:pt x="0" y="0"/>
                        </a:cubicBezTo>
                        <a:close/>
                      </a:path>
                      <a:path w="8229600" h="18288" stroke="0" extrusionOk="0">
                        <a:moveTo>
                          <a:pt x="0" y="0"/>
                        </a:moveTo>
                        <a:cubicBezTo>
                          <a:pt x="259263" y="-9445"/>
                          <a:pt x="404731" y="4427"/>
                          <a:pt x="521208" y="0"/>
                        </a:cubicBezTo>
                        <a:cubicBezTo>
                          <a:pt x="637685" y="-4427"/>
                          <a:pt x="839187" y="564"/>
                          <a:pt x="960120" y="0"/>
                        </a:cubicBezTo>
                        <a:cubicBezTo>
                          <a:pt x="1081053" y="-564"/>
                          <a:pt x="1313469" y="-16481"/>
                          <a:pt x="1481328" y="0"/>
                        </a:cubicBezTo>
                        <a:cubicBezTo>
                          <a:pt x="1649187" y="16481"/>
                          <a:pt x="1885247" y="26161"/>
                          <a:pt x="2167128" y="0"/>
                        </a:cubicBezTo>
                        <a:cubicBezTo>
                          <a:pt x="2449009" y="-26161"/>
                          <a:pt x="2761875" y="-22202"/>
                          <a:pt x="2935224" y="0"/>
                        </a:cubicBezTo>
                        <a:cubicBezTo>
                          <a:pt x="3108573" y="22202"/>
                          <a:pt x="3540687" y="-2863"/>
                          <a:pt x="3785616" y="0"/>
                        </a:cubicBezTo>
                        <a:cubicBezTo>
                          <a:pt x="4030545" y="2863"/>
                          <a:pt x="4280774" y="-12442"/>
                          <a:pt x="4636008" y="0"/>
                        </a:cubicBezTo>
                        <a:cubicBezTo>
                          <a:pt x="4991242" y="12442"/>
                          <a:pt x="5025483" y="16914"/>
                          <a:pt x="5239512" y="0"/>
                        </a:cubicBezTo>
                        <a:cubicBezTo>
                          <a:pt x="5453541" y="-16914"/>
                          <a:pt x="5754008" y="16592"/>
                          <a:pt x="6007608" y="0"/>
                        </a:cubicBezTo>
                        <a:cubicBezTo>
                          <a:pt x="6261208" y="-16592"/>
                          <a:pt x="6407957" y="-11909"/>
                          <a:pt x="6693408" y="0"/>
                        </a:cubicBezTo>
                        <a:cubicBezTo>
                          <a:pt x="6978859" y="11909"/>
                          <a:pt x="7015437" y="-20890"/>
                          <a:pt x="7296912" y="0"/>
                        </a:cubicBezTo>
                        <a:cubicBezTo>
                          <a:pt x="7578387" y="20890"/>
                          <a:pt x="7859622" y="46406"/>
                          <a:pt x="8229600" y="0"/>
                        </a:cubicBezTo>
                        <a:cubicBezTo>
                          <a:pt x="8230508" y="6337"/>
                          <a:pt x="8228722" y="11778"/>
                          <a:pt x="8229600" y="18288"/>
                        </a:cubicBezTo>
                        <a:cubicBezTo>
                          <a:pt x="8075287" y="35054"/>
                          <a:pt x="7821366" y="21850"/>
                          <a:pt x="7626096" y="18288"/>
                        </a:cubicBezTo>
                        <a:cubicBezTo>
                          <a:pt x="7430826" y="14726"/>
                          <a:pt x="7320004" y="-9669"/>
                          <a:pt x="7022592" y="18288"/>
                        </a:cubicBezTo>
                        <a:cubicBezTo>
                          <a:pt x="6725180" y="46245"/>
                          <a:pt x="6348804" y="-14025"/>
                          <a:pt x="6172200" y="18288"/>
                        </a:cubicBezTo>
                        <a:cubicBezTo>
                          <a:pt x="5995596" y="50601"/>
                          <a:pt x="5788102" y="22890"/>
                          <a:pt x="5650992" y="18288"/>
                        </a:cubicBezTo>
                        <a:cubicBezTo>
                          <a:pt x="5513882" y="13686"/>
                          <a:pt x="5198399" y="29121"/>
                          <a:pt x="4882896" y="18288"/>
                        </a:cubicBezTo>
                        <a:cubicBezTo>
                          <a:pt x="4567393" y="7455"/>
                          <a:pt x="4557008" y="26965"/>
                          <a:pt x="4443984" y="18288"/>
                        </a:cubicBezTo>
                        <a:cubicBezTo>
                          <a:pt x="4330960" y="9611"/>
                          <a:pt x="4061674" y="28891"/>
                          <a:pt x="3758184" y="18288"/>
                        </a:cubicBezTo>
                        <a:cubicBezTo>
                          <a:pt x="3454694" y="7685"/>
                          <a:pt x="3380392" y="19119"/>
                          <a:pt x="3236976" y="18288"/>
                        </a:cubicBezTo>
                        <a:cubicBezTo>
                          <a:pt x="3093560" y="17457"/>
                          <a:pt x="2632116" y="37607"/>
                          <a:pt x="2386584" y="18288"/>
                        </a:cubicBezTo>
                        <a:cubicBezTo>
                          <a:pt x="2141052" y="-1031"/>
                          <a:pt x="2110884" y="28777"/>
                          <a:pt x="1947672" y="18288"/>
                        </a:cubicBezTo>
                        <a:cubicBezTo>
                          <a:pt x="1784460" y="7799"/>
                          <a:pt x="1535467" y="461"/>
                          <a:pt x="1261872" y="18288"/>
                        </a:cubicBezTo>
                        <a:cubicBezTo>
                          <a:pt x="988277" y="36115"/>
                          <a:pt x="1021096" y="10375"/>
                          <a:pt x="822960" y="18288"/>
                        </a:cubicBezTo>
                        <a:cubicBezTo>
                          <a:pt x="624824" y="26201"/>
                          <a:pt x="298309" y="1283"/>
                          <a:pt x="0" y="18288"/>
                        </a:cubicBezTo>
                        <a:cubicBezTo>
                          <a:pt x="-633" y="12278"/>
                          <a:pt x="-757" y="586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95A65A39-A166-0A49-BD71-2E5D4E10BF65}"/>
              </a:ext>
            </a:extLst>
          </p:cNvPr>
          <p:cNvSpPr>
            <a:spLocks noGrp="1"/>
          </p:cNvSpPr>
          <p:nvPr>
            <p:ph idx="1"/>
          </p:nvPr>
        </p:nvSpPr>
        <p:spPr>
          <a:xfrm>
            <a:off x="1905000" y="2577416"/>
            <a:ext cx="5193378" cy="2390428"/>
          </a:xfrm>
        </p:spPr>
        <p:txBody>
          <a:bodyPr anchor="t">
            <a:normAutofit fontScale="92500" lnSpcReduction="20000"/>
          </a:bodyPr>
          <a:lstStyle/>
          <a:p>
            <a:pPr marL="0" indent="0" algn="ctr">
              <a:buNone/>
            </a:pPr>
            <a:r>
              <a:rPr lang="en-US" sz="2600" dirty="0"/>
              <a:t>Patterns of thinking and belief </a:t>
            </a:r>
            <a:r>
              <a:rPr lang="en-GB" sz="2600" dirty="0"/>
              <a:t>‘tend to be invisible and ignored until something goes obviously wrong, such as leaks or blockages. Then people realise how vitally their lives are affected by hidden pipes (or beliefs) and see that the most practical thing to do is sort out the (mental) plumbing.’ </a:t>
            </a:r>
          </a:p>
          <a:p>
            <a:pPr marL="0" indent="0">
              <a:buNone/>
            </a:pPr>
            <a:endParaRPr lang="en-US" sz="1900" dirty="0"/>
          </a:p>
        </p:txBody>
      </p:sp>
      <p:sp>
        <p:nvSpPr>
          <p:cNvPr id="2" name="Title 1">
            <a:extLst>
              <a:ext uri="{FF2B5EF4-FFF2-40B4-BE49-F238E27FC236}">
                <a16:creationId xmlns:a16="http://schemas.microsoft.com/office/drawing/2014/main" id="{F6941CC7-6CDF-5946-AE1A-B1DBB0E4E74D}"/>
              </a:ext>
            </a:extLst>
          </p:cNvPr>
          <p:cNvSpPr>
            <a:spLocks noGrp="1"/>
          </p:cNvSpPr>
          <p:nvPr>
            <p:ph type="title"/>
          </p:nvPr>
        </p:nvSpPr>
        <p:spPr>
          <a:xfrm>
            <a:off x="450741" y="1143000"/>
            <a:ext cx="8263890" cy="1434415"/>
          </a:xfrm>
        </p:spPr>
        <p:txBody>
          <a:bodyPr anchor="b">
            <a:normAutofit/>
          </a:bodyPr>
          <a:lstStyle/>
          <a:p>
            <a:pPr algn="ctr"/>
            <a:r>
              <a:rPr lang="en-US" sz="4700" dirty="0"/>
              <a:t>Mental Plumbing</a:t>
            </a:r>
          </a:p>
        </p:txBody>
      </p:sp>
    </p:spTree>
    <p:extLst>
      <p:ext uri="{BB962C8B-B14F-4D97-AF65-F5344CB8AC3E}">
        <p14:creationId xmlns:p14="http://schemas.microsoft.com/office/powerpoint/2010/main" val="428119306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D278ADA9-6383-4BDD-80D2-8899A40268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484B7147-B0F6-40ED-B5A2-FF72BC8198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B36D2DE0-0628-4A9A-A59D-7BA8B5EB3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Oval 12">
            <a:extLst>
              <a:ext uri="{FF2B5EF4-FFF2-40B4-BE49-F238E27FC236}">
                <a16:creationId xmlns:a16="http://schemas.microsoft.com/office/drawing/2014/main" id="{48E405C9-94BE-41DA-928C-DEC9A8550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1946" y="148929"/>
            <a:ext cx="4920107" cy="65601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217447E-DFBF-CE45-87BC-C621A673000E}"/>
              </a:ext>
            </a:extLst>
          </p:cNvPr>
          <p:cNvSpPr>
            <a:spLocks noGrp="1"/>
          </p:cNvSpPr>
          <p:nvPr>
            <p:ph type="title"/>
          </p:nvPr>
        </p:nvSpPr>
        <p:spPr>
          <a:xfrm>
            <a:off x="2486273" y="1380754"/>
            <a:ext cx="4171453" cy="2513516"/>
          </a:xfrm>
        </p:spPr>
        <p:txBody>
          <a:bodyPr vert="horz" lIns="91440" tIns="45720" rIns="91440" bIns="45720" rtlCol="0" anchor="b">
            <a:normAutofit/>
          </a:bodyPr>
          <a:lstStyle/>
          <a:p>
            <a:pPr algn="ctr"/>
            <a:r>
              <a:rPr lang="en-US" sz="6000" kern="1200">
                <a:solidFill>
                  <a:schemeClr val="tx1"/>
                </a:solidFill>
                <a:latin typeface="+mj-lt"/>
                <a:ea typeface="+mj-ea"/>
                <a:cs typeface="+mj-cs"/>
              </a:rPr>
              <a:t>Children as Property</a:t>
            </a:r>
          </a:p>
        </p:txBody>
      </p:sp>
      <p:sp>
        <p:nvSpPr>
          <p:cNvPr id="15" name="Arc 14">
            <a:extLst>
              <a:ext uri="{FF2B5EF4-FFF2-40B4-BE49-F238E27FC236}">
                <a16:creationId xmlns:a16="http://schemas.microsoft.com/office/drawing/2014/main" id="{D2091A72-D5BB-42AC-8FD3-F7747D908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222429" flipV="1">
            <a:off x="1870589" y="6170"/>
            <a:ext cx="5112196"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Oval 16">
            <a:extLst>
              <a:ext uri="{FF2B5EF4-FFF2-40B4-BE49-F238E27FC236}">
                <a16:creationId xmlns:a16="http://schemas.microsoft.com/office/drawing/2014/main" id="{6ED12BFC-A737-46AF-8411-481112D54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50746" y="5310973"/>
            <a:ext cx="529461" cy="68679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22153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1524000"/>
            <a:ext cx="8610600" cy="2819400"/>
          </a:xfrm>
        </p:spPr>
        <p:txBody>
          <a:bodyPr>
            <a:normAutofit/>
          </a:bodyPr>
          <a:lstStyle/>
          <a:p>
            <a:endParaRPr lang="en-IE" sz="5200" b="1" dirty="0">
              <a:solidFill>
                <a:schemeClr val="tx1"/>
              </a:solidFill>
            </a:endParaRPr>
          </a:p>
          <a:p>
            <a:r>
              <a:rPr lang="en-IE" sz="5200" b="1" dirty="0">
                <a:solidFill>
                  <a:schemeClr val="tx1"/>
                </a:solidFill>
              </a:rPr>
              <a:t>Sr Colette Stevenson</a:t>
            </a:r>
          </a:p>
          <a:p>
            <a:r>
              <a:rPr lang="en-IE" sz="5200" b="1" dirty="0">
                <a:solidFill>
                  <a:schemeClr val="tx1"/>
                </a:solidFill>
              </a:rPr>
              <a:t>Welcome Prayer</a:t>
            </a:r>
          </a:p>
        </p:txBody>
      </p:sp>
    </p:spTree>
    <p:extLst>
      <p:ext uri="{BB962C8B-B14F-4D97-AF65-F5344CB8AC3E}">
        <p14:creationId xmlns:p14="http://schemas.microsoft.com/office/powerpoint/2010/main" val="62039158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77107" y="220196"/>
            <a:ext cx="7066893"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Oval 12">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57350" y="2099696"/>
            <a:ext cx="1456680"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5" name="Arc 14">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836384" y="1866059"/>
            <a:ext cx="2987899" cy="2240924"/>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217447E-DFBF-CE45-87BC-C621A673000E}"/>
              </a:ext>
            </a:extLst>
          </p:cNvPr>
          <p:cNvSpPr>
            <a:spLocks noGrp="1"/>
          </p:cNvSpPr>
          <p:nvPr>
            <p:ph type="title"/>
          </p:nvPr>
        </p:nvSpPr>
        <p:spPr>
          <a:xfrm>
            <a:off x="3028950" y="1939159"/>
            <a:ext cx="5733470" cy="2751086"/>
          </a:xfrm>
        </p:spPr>
        <p:txBody>
          <a:bodyPr vert="horz" lIns="91440" tIns="45720" rIns="91440" bIns="45720" rtlCol="0" anchor="b">
            <a:normAutofit/>
          </a:bodyPr>
          <a:lstStyle/>
          <a:p>
            <a:pPr algn="r"/>
            <a:r>
              <a:rPr lang="en-US" sz="6000" kern="1200">
                <a:solidFill>
                  <a:schemeClr val="tx1"/>
                </a:solidFill>
                <a:latin typeface="+mj-lt"/>
                <a:ea typeface="+mj-ea"/>
                <a:cs typeface="+mj-cs"/>
              </a:rPr>
              <a:t>Children as Incapable or Not Yets</a:t>
            </a:r>
          </a:p>
        </p:txBody>
      </p:sp>
    </p:spTree>
    <p:extLst>
      <p:ext uri="{BB962C8B-B14F-4D97-AF65-F5344CB8AC3E}">
        <p14:creationId xmlns:p14="http://schemas.microsoft.com/office/powerpoint/2010/main" val="1208669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77107" y="220196"/>
            <a:ext cx="7066893"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Oval 12">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57350" y="2099696"/>
            <a:ext cx="1456680"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5" name="Arc 14">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836384" y="1866059"/>
            <a:ext cx="2987899" cy="2240924"/>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9D9DF80-A901-FD46-98A1-A6AC5652DBC5}"/>
              </a:ext>
            </a:extLst>
          </p:cNvPr>
          <p:cNvSpPr>
            <a:spLocks noGrp="1"/>
          </p:cNvSpPr>
          <p:nvPr>
            <p:ph type="title"/>
          </p:nvPr>
        </p:nvSpPr>
        <p:spPr>
          <a:xfrm>
            <a:off x="3028950" y="1939159"/>
            <a:ext cx="5733470" cy="2751086"/>
          </a:xfrm>
        </p:spPr>
        <p:txBody>
          <a:bodyPr vert="horz" lIns="91440" tIns="45720" rIns="91440" bIns="45720" rtlCol="0" anchor="b">
            <a:normAutofit/>
          </a:bodyPr>
          <a:lstStyle/>
          <a:p>
            <a:pPr algn="r"/>
            <a:r>
              <a:rPr lang="en-US" sz="6000" kern="1200">
                <a:solidFill>
                  <a:schemeClr val="tx1"/>
                </a:solidFill>
                <a:latin typeface="+mj-lt"/>
                <a:ea typeface="+mj-ea"/>
                <a:cs typeface="+mj-cs"/>
              </a:rPr>
              <a:t>Children needing protection</a:t>
            </a:r>
          </a:p>
        </p:txBody>
      </p:sp>
    </p:spTree>
    <p:extLst>
      <p:ext uri="{BB962C8B-B14F-4D97-AF65-F5344CB8AC3E}">
        <p14:creationId xmlns:p14="http://schemas.microsoft.com/office/powerpoint/2010/main" val="3972281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D278ADA9-6383-4BDD-80D2-8899A40268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484B7147-B0F6-40ED-B5A2-FF72BC8198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B36D2DE0-0628-4A9A-A59D-7BA8B5EB3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Oval 12">
            <a:extLst>
              <a:ext uri="{FF2B5EF4-FFF2-40B4-BE49-F238E27FC236}">
                <a16:creationId xmlns:a16="http://schemas.microsoft.com/office/drawing/2014/main" id="{48E405C9-94BE-41DA-928C-DEC9A8550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1946" y="148929"/>
            <a:ext cx="4920107" cy="65601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9D472A2-F0C3-7149-AED6-8B84B0C2F84E}"/>
              </a:ext>
            </a:extLst>
          </p:cNvPr>
          <p:cNvSpPr>
            <a:spLocks noGrp="1"/>
          </p:cNvSpPr>
          <p:nvPr>
            <p:ph type="title"/>
          </p:nvPr>
        </p:nvSpPr>
        <p:spPr>
          <a:xfrm>
            <a:off x="2486273" y="1380754"/>
            <a:ext cx="4171453" cy="2513516"/>
          </a:xfrm>
        </p:spPr>
        <p:txBody>
          <a:bodyPr vert="horz" lIns="91440" tIns="45720" rIns="91440" bIns="45720" rtlCol="0" anchor="b">
            <a:normAutofit/>
          </a:bodyPr>
          <a:lstStyle/>
          <a:p>
            <a:pPr algn="ctr"/>
            <a:r>
              <a:rPr lang="en-US" sz="5600" kern="1200">
                <a:solidFill>
                  <a:schemeClr val="tx1"/>
                </a:solidFill>
                <a:latin typeface="+mj-lt"/>
                <a:ea typeface="+mj-ea"/>
                <a:cs typeface="+mj-cs"/>
              </a:rPr>
              <a:t>Children being not fit for rights</a:t>
            </a:r>
          </a:p>
        </p:txBody>
      </p:sp>
      <p:sp>
        <p:nvSpPr>
          <p:cNvPr id="15" name="Arc 14">
            <a:extLst>
              <a:ext uri="{FF2B5EF4-FFF2-40B4-BE49-F238E27FC236}">
                <a16:creationId xmlns:a16="http://schemas.microsoft.com/office/drawing/2014/main" id="{D2091A72-D5BB-42AC-8FD3-F7747D908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222429" flipV="1">
            <a:off x="1870589" y="6170"/>
            <a:ext cx="5112196"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Oval 16">
            <a:extLst>
              <a:ext uri="{FF2B5EF4-FFF2-40B4-BE49-F238E27FC236}">
                <a16:creationId xmlns:a16="http://schemas.microsoft.com/office/drawing/2014/main" id="{6ED12BFC-A737-46AF-8411-481112D54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50746" y="5310973"/>
            <a:ext cx="529461" cy="68679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6506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77107" y="220196"/>
            <a:ext cx="7066893"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Oval 12">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57350" y="2099696"/>
            <a:ext cx="1456680"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5" name="Arc 14">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836384" y="1866059"/>
            <a:ext cx="2987899" cy="2240924"/>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354D6CC-B551-B540-8FF8-372B42BDACF7}"/>
              </a:ext>
            </a:extLst>
          </p:cNvPr>
          <p:cNvSpPr>
            <a:spLocks noGrp="1"/>
          </p:cNvSpPr>
          <p:nvPr>
            <p:ph type="title"/>
          </p:nvPr>
        </p:nvSpPr>
        <p:spPr>
          <a:xfrm>
            <a:off x="3028950" y="1939159"/>
            <a:ext cx="5733470" cy="2751086"/>
          </a:xfrm>
        </p:spPr>
        <p:txBody>
          <a:bodyPr vert="horz" lIns="91440" tIns="45720" rIns="91440" bIns="45720" rtlCol="0" anchor="b">
            <a:normAutofit/>
          </a:bodyPr>
          <a:lstStyle/>
          <a:p>
            <a:pPr algn="r"/>
            <a:r>
              <a:rPr lang="en-US" sz="5100" kern="1200">
                <a:solidFill>
                  <a:schemeClr val="tx1"/>
                </a:solidFill>
                <a:latin typeface="+mj-lt"/>
                <a:ea typeface="+mj-ea"/>
                <a:cs typeface="+mj-cs"/>
              </a:rPr>
              <a:t>Children’s rights as an individualistic and anti social concept</a:t>
            </a:r>
          </a:p>
        </p:txBody>
      </p:sp>
    </p:spTree>
    <p:extLst>
      <p:ext uri="{BB962C8B-B14F-4D97-AF65-F5344CB8AC3E}">
        <p14:creationId xmlns:p14="http://schemas.microsoft.com/office/powerpoint/2010/main" val="237484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42EB24B-1A9D-C04D-A963-EFFB2711B523}"/>
              </a:ext>
            </a:extLst>
          </p:cNvPr>
          <p:cNvSpPr>
            <a:spLocks noGrp="1"/>
          </p:cNvSpPr>
          <p:nvPr>
            <p:ph type="title"/>
          </p:nvPr>
        </p:nvSpPr>
        <p:spPr>
          <a:xfrm>
            <a:off x="515125" y="1153572"/>
            <a:ext cx="2400300" cy="4461163"/>
          </a:xfrm>
        </p:spPr>
        <p:txBody>
          <a:bodyPr>
            <a:normAutofit/>
          </a:bodyPr>
          <a:lstStyle/>
          <a:p>
            <a:pPr algn="ctr"/>
            <a:r>
              <a:rPr lang="en-US" sz="3700" dirty="0">
                <a:solidFill>
                  <a:srgbClr val="FFFFFF"/>
                </a:solidFill>
              </a:rPr>
              <a:t>Scaffolding</a:t>
            </a:r>
            <a:br>
              <a:rPr lang="en-US" sz="3700" dirty="0">
                <a:solidFill>
                  <a:srgbClr val="FFFFFF"/>
                </a:solidFill>
              </a:rPr>
            </a:br>
            <a:r>
              <a:rPr lang="en-US" sz="3700" dirty="0">
                <a:solidFill>
                  <a:srgbClr val="FFFFFF"/>
                </a:solidFill>
              </a:rPr>
              <a:t>by Seamus Heaney</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54AF3C13-70F1-794C-86C6-2AA0CBE82D04}"/>
              </a:ext>
            </a:extLst>
          </p:cNvPr>
          <p:cNvSpPr>
            <a:spLocks noGrp="1"/>
          </p:cNvSpPr>
          <p:nvPr>
            <p:ph idx="1"/>
          </p:nvPr>
        </p:nvSpPr>
        <p:spPr>
          <a:xfrm>
            <a:off x="3268717" y="591344"/>
            <a:ext cx="5602014" cy="5585619"/>
          </a:xfrm>
        </p:spPr>
        <p:txBody>
          <a:bodyPr anchor="ctr">
            <a:normAutofit/>
          </a:bodyPr>
          <a:lstStyle/>
          <a:p>
            <a:pPr marL="0" indent="0">
              <a:buNone/>
            </a:pPr>
            <a:r>
              <a:rPr lang="en-GB" sz="2000" dirty="0"/>
              <a:t>Masons, when they start upon a building,</a:t>
            </a:r>
            <a:br>
              <a:rPr lang="en-GB" sz="2000" dirty="0"/>
            </a:br>
            <a:r>
              <a:rPr lang="en-GB" sz="2000" dirty="0"/>
              <a:t>Are careful to test out the scaffolding;</a:t>
            </a:r>
          </a:p>
          <a:p>
            <a:pPr marL="0" indent="0">
              <a:buNone/>
            </a:pPr>
            <a:r>
              <a:rPr lang="en-GB" sz="2000" dirty="0"/>
              <a:t>Make sure that planks won’t slip at busy points,</a:t>
            </a:r>
            <a:br>
              <a:rPr lang="en-GB" sz="2000" dirty="0"/>
            </a:br>
            <a:r>
              <a:rPr lang="en-GB" sz="2000" dirty="0"/>
              <a:t>Secure all ladders, tighten bolted joints.</a:t>
            </a:r>
          </a:p>
          <a:p>
            <a:pPr marL="0" indent="0">
              <a:buNone/>
            </a:pPr>
            <a:r>
              <a:rPr lang="en-GB" sz="2000" dirty="0"/>
              <a:t>And yet all this comes down when the job’s done</a:t>
            </a:r>
            <a:br>
              <a:rPr lang="en-GB" sz="2000" dirty="0"/>
            </a:br>
            <a:r>
              <a:rPr lang="en-GB" sz="2000" dirty="0"/>
              <a:t>Showing off walls of sure and solid stone.</a:t>
            </a:r>
          </a:p>
          <a:p>
            <a:pPr marL="0" indent="0">
              <a:buNone/>
            </a:pPr>
            <a:r>
              <a:rPr lang="en-GB" sz="2000" dirty="0"/>
              <a:t>So if, my dear, there sometimes seem to be</a:t>
            </a:r>
            <a:br>
              <a:rPr lang="en-GB" sz="2000" dirty="0"/>
            </a:br>
            <a:r>
              <a:rPr lang="en-GB" sz="2000" dirty="0"/>
              <a:t>Old bridges breaking between you and me.</a:t>
            </a:r>
          </a:p>
          <a:p>
            <a:pPr marL="0" indent="0">
              <a:buNone/>
            </a:pPr>
            <a:r>
              <a:rPr lang="en-GB" sz="2000" dirty="0"/>
              <a:t>Never fear. We may let the scaffolds fall</a:t>
            </a:r>
            <a:br>
              <a:rPr lang="en-GB" sz="2000" dirty="0"/>
            </a:br>
            <a:r>
              <a:rPr lang="en-GB" sz="2000" dirty="0"/>
              <a:t>Confident that we have built our wall.</a:t>
            </a:r>
          </a:p>
          <a:p>
            <a:endParaRPr lang="en-US" sz="2200" dirty="0"/>
          </a:p>
        </p:txBody>
      </p:sp>
    </p:spTree>
    <p:extLst>
      <p:ext uri="{BB962C8B-B14F-4D97-AF65-F5344CB8AC3E}">
        <p14:creationId xmlns:p14="http://schemas.microsoft.com/office/powerpoint/2010/main" val="12724421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9144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348" y="551962"/>
            <a:ext cx="8249304"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EEE17CA-2DC3-E043-87DE-79A78B42D5DF}"/>
              </a:ext>
            </a:extLst>
          </p:cNvPr>
          <p:cNvSpPr>
            <a:spLocks noGrp="1"/>
          </p:cNvSpPr>
          <p:nvPr>
            <p:ph type="title"/>
          </p:nvPr>
        </p:nvSpPr>
        <p:spPr>
          <a:xfrm>
            <a:off x="1143000" y="1293338"/>
            <a:ext cx="6858000" cy="3274592"/>
          </a:xfrm>
        </p:spPr>
        <p:txBody>
          <a:bodyPr vert="horz" lIns="91440" tIns="45720" rIns="91440" bIns="45720" rtlCol="0" anchor="ctr">
            <a:normAutofit/>
          </a:bodyPr>
          <a:lstStyle/>
          <a:p>
            <a:pPr algn="ctr"/>
            <a:r>
              <a:rPr lang="en-US" sz="6300" kern="1200">
                <a:solidFill>
                  <a:schemeClr val="tx1"/>
                </a:solidFill>
                <a:latin typeface="+mj-lt"/>
                <a:ea typeface="+mj-ea"/>
                <a:cs typeface="+mj-cs"/>
              </a:rPr>
              <a:t>Thank You</a:t>
            </a:r>
          </a:p>
        </p:txBody>
      </p:sp>
      <p:cxnSp>
        <p:nvCxnSpPr>
          <p:cNvPr id="14" name="Straight Connector 13">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447348" y="6354708"/>
            <a:ext cx="8250174"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
        <p:nvSpPr>
          <p:cNvPr id="5" name="Content Placeholder 4">
            <a:extLst>
              <a:ext uri="{FF2B5EF4-FFF2-40B4-BE49-F238E27FC236}">
                <a16:creationId xmlns:a16="http://schemas.microsoft.com/office/drawing/2014/main" id="{9E1CAE13-194C-8206-CF49-F393154DD6CE}"/>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55544606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304800" y="1524000"/>
            <a:ext cx="8610600" cy="2819400"/>
          </a:xfrm>
          <a:prstGeom prst="rect">
            <a:avLst/>
          </a:prstGeom>
        </p:spPr>
        <p:txBody>
          <a:bodyPr vert="horz" lIns="91440" tIns="45720" rIns="91440" bIns="45720" rtlCol="0">
            <a:normAutofit fontScale="925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IE" sz="5200" b="1" dirty="0">
                <a:solidFill>
                  <a:schemeClr val="tx1"/>
                </a:solidFill>
              </a:rPr>
              <a:t>Mr Paschal Moynihan</a:t>
            </a:r>
          </a:p>
          <a:p>
            <a:r>
              <a:rPr lang="en-IE" sz="5200" b="1" dirty="0">
                <a:solidFill>
                  <a:schemeClr val="tx1"/>
                </a:solidFill>
              </a:rPr>
              <a:t>Safeguarding Vulnerable People, Human Rights Approach in the Context of Church Ministry</a:t>
            </a:r>
          </a:p>
        </p:txBody>
      </p:sp>
    </p:spTree>
    <p:extLst>
      <p:ext uri="{BB962C8B-B14F-4D97-AF65-F5344CB8AC3E}">
        <p14:creationId xmlns:p14="http://schemas.microsoft.com/office/powerpoint/2010/main" val="32888933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379" y="857251"/>
            <a:ext cx="8419514" cy="1044526"/>
          </a:xfrm>
        </p:spPr>
        <p:txBody>
          <a:bodyPr>
            <a:normAutofit/>
          </a:bodyPr>
          <a:lstStyle/>
          <a:p>
            <a:pPr algn="ctr"/>
            <a:r>
              <a:rPr lang="en-IE" dirty="0">
                <a:solidFill>
                  <a:srgbClr val="FF0000"/>
                </a:solidFill>
                <a:latin typeface="Calibri" panose="020F0502020204030204" pitchFamily="34" charset="0"/>
                <a:cs typeface="Calibri" panose="020F0502020204030204" pitchFamily="34" charset="0"/>
              </a:rPr>
              <a:t>Safeguarding Ireland.</a:t>
            </a:r>
          </a:p>
        </p:txBody>
      </p:sp>
      <p:sp>
        <p:nvSpPr>
          <p:cNvPr id="3" name="Content Placeholder 2"/>
          <p:cNvSpPr>
            <a:spLocks noGrp="1"/>
          </p:cNvSpPr>
          <p:nvPr>
            <p:ph idx="1"/>
          </p:nvPr>
        </p:nvSpPr>
        <p:spPr>
          <a:xfrm>
            <a:off x="390379" y="1986182"/>
            <a:ext cx="8219926" cy="3640016"/>
          </a:xfrm>
        </p:spPr>
        <p:txBody>
          <a:bodyPr>
            <a:normAutofit fontScale="25000" lnSpcReduction="20000"/>
          </a:bodyPr>
          <a:lstStyle/>
          <a:p>
            <a:pPr lvl="1"/>
            <a:endParaRPr lang="en-IE" dirty="0">
              <a:latin typeface="Calibri" panose="020F0502020204030204" pitchFamily="34" charset="0"/>
            </a:endParaRPr>
          </a:p>
          <a:p>
            <a:pPr lvl="1"/>
            <a:r>
              <a:rPr lang="en-IE" sz="8400" dirty="0">
                <a:latin typeface="+mn-lt"/>
              </a:rPr>
              <a:t>Established in 2015 as part of the HSE Adult Safeguarding Policy.</a:t>
            </a:r>
          </a:p>
          <a:p>
            <a:pPr lvl="1"/>
            <a:endParaRPr lang="en-IE" sz="8400" dirty="0">
              <a:latin typeface="+mn-lt"/>
            </a:endParaRPr>
          </a:p>
          <a:p>
            <a:pPr lvl="1"/>
            <a:r>
              <a:rPr lang="en-IE" sz="8400" dirty="0">
                <a:latin typeface="+mn-lt"/>
              </a:rPr>
              <a:t>Restructured since – nine member Board of Directors.</a:t>
            </a:r>
          </a:p>
          <a:p>
            <a:pPr lvl="1"/>
            <a:endParaRPr lang="en-IE" sz="8400" dirty="0">
              <a:latin typeface="+mn-lt"/>
            </a:endParaRPr>
          </a:p>
          <a:p>
            <a:pPr lvl="1"/>
            <a:r>
              <a:rPr lang="en-IE" sz="8400" dirty="0">
                <a:latin typeface="+mn-lt"/>
              </a:rPr>
              <a:t>National Safeguarding Advisory Committee.</a:t>
            </a:r>
          </a:p>
          <a:p>
            <a:pPr lvl="1"/>
            <a:endParaRPr lang="en-IE" sz="8400" dirty="0">
              <a:latin typeface="+mn-lt"/>
            </a:endParaRPr>
          </a:p>
          <a:p>
            <a:pPr lvl="1"/>
            <a:r>
              <a:rPr lang="en-IE" sz="8400" dirty="0">
                <a:latin typeface="+mn-lt"/>
              </a:rPr>
              <a:t>Registered with Companies Registration Office and Charities Regulatory Authority.</a:t>
            </a:r>
          </a:p>
          <a:p>
            <a:pPr lvl="1"/>
            <a:endParaRPr lang="en-IE" sz="8400" dirty="0">
              <a:latin typeface="+mn-lt"/>
            </a:endParaRPr>
          </a:p>
          <a:p>
            <a:pPr lvl="1"/>
            <a:r>
              <a:rPr lang="en-US" sz="8400" dirty="0">
                <a:latin typeface="+mn-lt"/>
                <a:ea typeface="Arial" panose="020B0604020202020204" pitchFamily="34" charset="0"/>
              </a:rPr>
              <a:t>Promote safeguarding of vulnerable adults, protect them from abuse by persons, </a:t>
            </a:r>
            <a:r>
              <a:rPr lang="en-US" sz="8400" dirty="0" err="1">
                <a:latin typeface="+mn-lt"/>
                <a:ea typeface="Arial" panose="020B0604020202020204" pitchFamily="34" charset="0"/>
              </a:rPr>
              <a:t>organisations</a:t>
            </a:r>
            <a:r>
              <a:rPr lang="en-US" sz="8400" dirty="0">
                <a:latin typeface="+mn-lt"/>
                <a:ea typeface="Arial" panose="020B0604020202020204" pitchFamily="34" charset="0"/>
              </a:rPr>
              <a:t> and institutions and develop a national plan for promoting their welfare. </a:t>
            </a:r>
          </a:p>
          <a:p>
            <a:pPr lvl="1"/>
            <a:endParaRPr lang="en-US" sz="8400" dirty="0">
              <a:latin typeface="+mn-lt"/>
              <a:ea typeface="Arial" panose="020B0604020202020204" pitchFamily="34" charset="0"/>
            </a:endParaRPr>
          </a:p>
          <a:p>
            <a:pPr marL="342900" lvl="1" indent="0">
              <a:buNone/>
            </a:pPr>
            <a:endParaRPr lang="en-IE" sz="5250" dirty="0">
              <a:latin typeface="Calibri" panose="020F0502020204030204" pitchFamily="34" charset="0"/>
            </a:endParaRPr>
          </a:p>
          <a:p>
            <a:pPr marL="342900" lvl="1" indent="0">
              <a:buNone/>
            </a:pPr>
            <a:r>
              <a:rPr lang="en-US" sz="1350" b="1" i="1" dirty="0">
                <a:latin typeface="Times New Roman" panose="02020603050405020304" pitchFamily="18" charset="0"/>
                <a:ea typeface="Arial" panose="020B0604020202020204" pitchFamily="34" charset="0"/>
              </a:rPr>
              <a:t> </a:t>
            </a:r>
            <a:endParaRPr lang="en-IE" sz="3150" dirty="0">
              <a:latin typeface="+mn-lt"/>
            </a:endParaRPr>
          </a:p>
          <a:p>
            <a:pPr marL="342900" lvl="1" indent="0">
              <a:buNone/>
            </a:pPr>
            <a:endParaRPr lang="en-IE" sz="3000" dirty="0">
              <a:latin typeface="Calibri" panose="020F0502020204030204" pitchFamily="34" charset="0"/>
            </a:endParaRPr>
          </a:p>
          <a:p>
            <a:pPr lvl="1"/>
            <a:endParaRPr lang="en-IE" sz="3000" dirty="0">
              <a:latin typeface="Calibri" panose="020F0502020204030204" pitchFamily="34" charset="0"/>
            </a:endParaRPr>
          </a:p>
          <a:p>
            <a:endParaRPr lang="en-IE" dirty="0"/>
          </a:p>
        </p:txBody>
      </p:sp>
    </p:spTree>
    <p:extLst>
      <p:ext uri="{BB962C8B-B14F-4D97-AF65-F5344CB8AC3E}">
        <p14:creationId xmlns:p14="http://schemas.microsoft.com/office/powerpoint/2010/main" val="335909144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379" y="857251"/>
            <a:ext cx="8419514" cy="1044526"/>
          </a:xfrm>
        </p:spPr>
        <p:txBody>
          <a:bodyPr>
            <a:normAutofit/>
          </a:bodyPr>
          <a:lstStyle/>
          <a:p>
            <a:pPr algn="ctr"/>
            <a:r>
              <a:rPr lang="en-IE" dirty="0">
                <a:solidFill>
                  <a:srgbClr val="FF0000"/>
                </a:solidFill>
                <a:latin typeface="Calibri" panose="020F0502020204030204" pitchFamily="34" charset="0"/>
                <a:cs typeface="Calibri" panose="020F0502020204030204" pitchFamily="34" charset="0"/>
              </a:rPr>
              <a:t>Safeguarding Ireland.</a:t>
            </a:r>
          </a:p>
        </p:txBody>
      </p:sp>
      <p:sp>
        <p:nvSpPr>
          <p:cNvPr id="3" name="Content Placeholder 2"/>
          <p:cNvSpPr>
            <a:spLocks noGrp="1"/>
          </p:cNvSpPr>
          <p:nvPr>
            <p:ph idx="1"/>
          </p:nvPr>
        </p:nvSpPr>
        <p:spPr>
          <a:xfrm>
            <a:off x="390379" y="1986182"/>
            <a:ext cx="8219926" cy="3640016"/>
          </a:xfrm>
        </p:spPr>
        <p:txBody>
          <a:bodyPr>
            <a:normAutofit/>
          </a:bodyPr>
          <a:lstStyle/>
          <a:p>
            <a:pPr lvl="1"/>
            <a:endParaRPr lang="en-IE" dirty="0">
              <a:latin typeface="Calibri" panose="020F0502020204030204" pitchFamily="34" charset="0"/>
            </a:endParaRPr>
          </a:p>
          <a:p>
            <a:pPr lvl="1"/>
            <a:r>
              <a:rPr lang="en-IE" sz="2250" dirty="0">
                <a:latin typeface="Calibri" panose="020F0502020204030204" pitchFamily="34" charset="0"/>
              </a:rPr>
              <a:t>Strategic Plan 2022-2025.</a:t>
            </a:r>
          </a:p>
          <a:p>
            <a:pPr marL="342900" lvl="1" indent="0">
              <a:buNone/>
            </a:pPr>
            <a:endParaRPr lang="en-IE" sz="2250" dirty="0">
              <a:latin typeface="Calibri" panose="020F0502020204030204" pitchFamily="34" charset="0"/>
            </a:endParaRPr>
          </a:p>
          <a:p>
            <a:pPr lvl="1"/>
            <a:r>
              <a:rPr lang="en-IE" sz="2250" dirty="0">
                <a:latin typeface="Calibri" panose="020F0502020204030204" pitchFamily="34" charset="0"/>
              </a:rPr>
              <a:t>Adult Safeguarding Charter.</a:t>
            </a:r>
          </a:p>
          <a:p>
            <a:pPr marL="342900" lvl="1" indent="0">
              <a:buNone/>
            </a:pPr>
            <a:endParaRPr lang="en-IE" sz="2250" dirty="0">
              <a:latin typeface="Calibri" panose="020F0502020204030204" pitchFamily="34" charset="0"/>
            </a:endParaRPr>
          </a:p>
          <a:p>
            <a:pPr lvl="1"/>
            <a:r>
              <a:rPr lang="en-IE" sz="2250" i="1" dirty="0">
                <a:latin typeface="Calibri" panose="020F0502020204030204" pitchFamily="34" charset="0"/>
              </a:rPr>
              <a:t>www.safeguardingireland.org</a:t>
            </a:r>
          </a:p>
          <a:p>
            <a:pPr lvl="1"/>
            <a:endParaRPr lang="en-IE" sz="3600" i="1" dirty="0">
              <a:latin typeface="Calibri" panose="020F0502020204030204" pitchFamily="34" charset="0"/>
            </a:endParaRPr>
          </a:p>
          <a:p>
            <a:pPr lvl="1"/>
            <a:endParaRPr lang="en-IE" sz="2100" dirty="0">
              <a:latin typeface="Calibri" panose="020F0502020204030204" pitchFamily="34" charset="0"/>
            </a:endParaRPr>
          </a:p>
          <a:p>
            <a:pPr marL="342900" lvl="1" indent="0">
              <a:buNone/>
            </a:pPr>
            <a:r>
              <a:rPr lang="en-US" sz="1350" b="1" i="1" dirty="0">
                <a:latin typeface="Times New Roman" panose="02020603050405020304" pitchFamily="18" charset="0"/>
                <a:ea typeface="Arial" panose="020B0604020202020204" pitchFamily="34" charset="0"/>
              </a:rPr>
              <a:t> </a:t>
            </a:r>
            <a:endParaRPr lang="en-IE" sz="3150" dirty="0">
              <a:latin typeface="+mn-lt"/>
            </a:endParaRPr>
          </a:p>
          <a:p>
            <a:pPr marL="342900" lvl="1" indent="0">
              <a:buNone/>
            </a:pPr>
            <a:endParaRPr lang="en-IE" sz="3000" dirty="0">
              <a:latin typeface="Calibri" panose="020F0502020204030204" pitchFamily="34" charset="0"/>
            </a:endParaRPr>
          </a:p>
          <a:p>
            <a:pPr lvl="1"/>
            <a:endParaRPr lang="en-IE" sz="3000" dirty="0">
              <a:latin typeface="Calibri" panose="020F0502020204030204" pitchFamily="34" charset="0"/>
            </a:endParaRPr>
          </a:p>
          <a:p>
            <a:endParaRPr lang="en-IE" dirty="0"/>
          </a:p>
        </p:txBody>
      </p:sp>
    </p:spTree>
    <p:extLst>
      <p:ext uri="{BB962C8B-B14F-4D97-AF65-F5344CB8AC3E}">
        <p14:creationId xmlns:p14="http://schemas.microsoft.com/office/powerpoint/2010/main" val="347229137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581" y="857250"/>
            <a:ext cx="8314007" cy="939019"/>
          </a:xfrm>
        </p:spPr>
        <p:txBody>
          <a:bodyPr>
            <a:normAutofit/>
          </a:bodyPr>
          <a:lstStyle/>
          <a:p>
            <a:pPr algn="ctr"/>
            <a:r>
              <a:rPr lang="en-IE" dirty="0">
                <a:solidFill>
                  <a:srgbClr val="FF0000"/>
                </a:solidFill>
                <a:latin typeface="Calibri" panose="020F0502020204030204" pitchFamily="34" charset="0"/>
                <a:cs typeface="Calibri" panose="020F0502020204030204" pitchFamily="34" charset="0"/>
              </a:rPr>
              <a:t>Safeguarding Defined.</a:t>
            </a:r>
          </a:p>
        </p:txBody>
      </p:sp>
      <p:sp>
        <p:nvSpPr>
          <p:cNvPr id="3" name="Content Placeholder 2"/>
          <p:cNvSpPr>
            <a:spLocks noGrp="1"/>
          </p:cNvSpPr>
          <p:nvPr>
            <p:ph idx="1"/>
          </p:nvPr>
        </p:nvSpPr>
        <p:spPr>
          <a:xfrm>
            <a:off x="432581" y="1796270"/>
            <a:ext cx="8314007" cy="3650565"/>
          </a:xfrm>
        </p:spPr>
        <p:txBody>
          <a:bodyPr>
            <a:noAutofit/>
          </a:bodyPr>
          <a:lstStyle/>
          <a:p>
            <a:pPr marL="0" indent="0" algn="ctr">
              <a:buNone/>
            </a:pPr>
            <a:r>
              <a:rPr lang="en-IE" dirty="0">
                <a:latin typeface="Calibri" panose="020F0502020204030204" pitchFamily="34" charset="0"/>
                <a:cs typeface="Calibri" panose="020F0502020204030204" pitchFamily="34" charset="0"/>
              </a:rPr>
              <a:t>There are a variety of definitions. </a:t>
            </a:r>
          </a:p>
          <a:p>
            <a:pPr fontAlgn="base"/>
            <a:endParaRPr lang="en-IE" dirty="0">
              <a:latin typeface="Calibri" panose="020F0502020204030204" pitchFamily="34" charset="0"/>
              <a:ea typeface="Arial" panose="020B0604020202020204" pitchFamily="34" charset="0"/>
              <a:cs typeface="Calibri" panose="020F0502020204030204" pitchFamily="34" charset="0"/>
            </a:endParaRPr>
          </a:p>
          <a:p>
            <a:pPr fontAlgn="base"/>
            <a:r>
              <a:rPr lang="en-US" i="1" dirty="0">
                <a:latin typeface="Calibri" panose="020F0502020204030204" pitchFamily="34" charset="0"/>
                <a:ea typeface="Arial" panose="020B0604020202020204" pitchFamily="34" charset="0"/>
                <a:cs typeface="Calibri" panose="020F0502020204030204" pitchFamily="34" charset="0"/>
              </a:rPr>
              <a:t>“</a:t>
            </a:r>
            <a:r>
              <a:rPr lang="en-US" i="1" dirty="0">
                <a:latin typeface="+mn-lt"/>
                <a:ea typeface="Arial" panose="020B0604020202020204" pitchFamily="34" charset="0"/>
                <a:cs typeface="Calibri" panose="020F0502020204030204" pitchFamily="34" charset="0"/>
              </a:rPr>
              <a:t>Safeguarding is </a:t>
            </a:r>
            <a:r>
              <a:rPr lang="en-US" i="1" dirty="0">
                <a:latin typeface="+mn-lt"/>
              </a:rPr>
              <a:t>putting measures in place to promote people’s human rights and their health and well being and empowering them to protect themselves.”  </a:t>
            </a:r>
            <a:r>
              <a:rPr lang="en-US" dirty="0">
                <a:latin typeface="+mn-lt"/>
                <a:cs typeface="Calibri" panose="020F0502020204030204" pitchFamily="34" charset="0"/>
              </a:rPr>
              <a:t>(revised HSE Policy).</a:t>
            </a:r>
          </a:p>
          <a:p>
            <a:pPr fontAlgn="base"/>
            <a:r>
              <a:rPr lang="en-US" dirty="0">
                <a:latin typeface="+mn-lt"/>
              </a:rPr>
              <a:t>“</a:t>
            </a:r>
            <a:r>
              <a:rPr lang="en-US" i="1" dirty="0">
                <a:latin typeface="+mn-lt"/>
                <a:cs typeface="Calibri" panose="020F0502020204030204" pitchFamily="34" charset="0"/>
              </a:rPr>
              <a:t>Safeguarding means measures that are put in place to reduce the risk of harm, promote and protect people’s human rights and their health and wellbeing, and empowering people to protect themselves.” </a:t>
            </a:r>
          </a:p>
          <a:p>
            <a:pPr marL="0" indent="0" fontAlgn="base">
              <a:buNone/>
            </a:pPr>
            <a:r>
              <a:rPr lang="en-US" i="1" dirty="0">
                <a:latin typeface="+mn-lt"/>
                <a:cs typeface="Calibri" panose="020F0502020204030204" pitchFamily="34" charset="0"/>
              </a:rPr>
              <a:t> (</a:t>
            </a:r>
            <a:r>
              <a:rPr lang="en-US" dirty="0">
                <a:latin typeface="+mn-lt"/>
                <a:cs typeface="Calibri" panose="020F0502020204030204" pitchFamily="34" charset="0"/>
              </a:rPr>
              <a:t>MHC &amp; HIQA - National Standards for Adult Safeguarding)</a:t>
            </a:r>
            <a:endParaRPr lang="en-IE" i="1" dirty="0">
              <a:latin typeface="+mn-lt"/>
              <a:ea typeface="Arial" panose="020B0604020202020204" pitchFamily="34" charset="0"/>
              <a:cs typeface="Calibri" panose="020F0502020204030204" pitchFamily="34" charset="0"/>
            </a:endParaRPr>
          </a:p>
          <a:p>
            <a:pPr marL="0" indent="0" fontAlgn="base">
              <a:buNone/>
            </a:pPr>
            <a:endParaRPr lang="en-IE" sz="1350" dirty="0">
              <a:latin typeface="Times New Roman" panose="02020603050405020304" pitchFamily="18" charset="0"/>
              <a:ea typeface="Arial" panose="020B0604020202020204" pitchFamily="34" charset="0"/>
            </a:endParaRPr>
          </a:p>
          <a:p>
            <a:pPr marL="0" indent="0">
              <a:buNone/>
            </a:pPr>
            <a:endParaRPr lang="en-IE" sz="1800" dirty="0"/>
          </a:p>
        </p:txBody>
      </p:sp>
    </p:spTree>
    <p:extLst>
      <p:ext uri="{BB962C8B-B14F-4D97-AF65-F5344CB8AC3E}">
        <p14:creationId xmlns:p14="http://schemas.microsoft.com/office/powerpoint/2010/main" val="38631720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1524000"/>
            <a:ext cx="8610600" cy="2819400"/>
          </a:xfrm>
        </p:spPr>
        <p:txBody>
          <a:bodyPr>
            <a:normAutofit/>
          </a:bodyPr>
          <a:lstStyle/>
          <a:p>
            <a:endParaRPr lang="en-IE" sz="5200" b="1" dirty="0">
              <a:solidFill>
                <a:schemeClr val="tx1"/>
              </a:solidFill>
            </a:endParaRPr>
          </a:p>
          <a:p>
            <a:r>
              <a:rPr lang="en-IE" sz="5200" b="1" dirty="0">
                <a:solidFill>
                  <a:schemeClr val="tx1"/>
                </a:solidFill>
              </a:rPr>
              <a:t>Ms Teresa Devlin</a:t>
            </a:r>
          </a:p>
          <a:p>
            <a:r>
              <a:rPr lang="en-IE" sz="5200" b="1" dirty="0">
                <a:solidFill>
                  <a:schemeClr val="tx1"/>
                </a:solidFill>
              </a:rPr>
              <a:t>Welcome and Introduction</a:t>
            </a:r>
          </a:p>
        </p:txBody>
      </p:sp>
    </p:spTree>
    <p:extLst>
      <p:ext uri="{BB962C8B-B14F-4D97-AF65-F5344CB8AC3E}">
        <p14:creationId xmlns:p14="http://schemas.microsoft.com/office/powerpoint/2010/main" val="147634747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59D25-4DA6-46A5-8BB1-5EE77E014B7A}"/>
              </a:ext>
            </a:extLst>
          </p:cNvPr>
          <p:cNvSpPr>
            <a:spLocks noGrp="1"/>
          </p:cNvSpPr>
          <p:nvPr>
            <p:ph type="title"/>
          </p:nvPr>
        </p:nvSpPr>
        <p:spPr/>
        <p:txBody>
          <a:bodyPr/>
          <a:lstStyle/>
          <a:p>
            <a:pPr algn="ctr"/>
            <a:r>
              <a:rPr lang="en-IE" dirty="0">
                <a:solidFill>
                  <a:srgbClr val="FF0000"/>
                </a:solidFill>
              </a:rPr>
              <a:t>Safeguarding.</a:t>
            </a:r>
          </a:p>
        </p:txBody>
      </p:sp>
      <p:pic>
        <p:nvPicPr>
          <p:cNvPr id="4" name="Content Placeholder 3" descr="Graphical user interface, application&#10;&#10;Description automatically generated">
            <a:extLst>
              <a:ext uri="{FF2B5EF4-FFF2-40B4-BE49-F238E27FC236}">
                <a16:creationId xmlns:a16="http://schemas.microsoft.com/office/drawing/2014/main" id="{CF5F4696-3DF6-4E4A-9D6D-0FC7F45D4E47}"/>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95704" y="2226469"/>
            <a:ext cx="6787055" cy="3001566"/>
          </a:xfrm>
          <a:prstGeom prst="rect">
            <a:avLst/>
          </a:prstGeom>
          <a:noFill/>
          <a:ln>
            <a:noFill/>
          </a:ln>
        </p:spPr>
      </p:pic>
    </p:spTree>
    <p:extLst>
      <p:ext uri="{BB962C8B-B14F-4D97-AF65-F5344CB8AC3E}">
        <p14:creationId xmlns:p14="http://schemas.microsoft.com/office/powerpoint/2010/main" val="243638169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DCA75-017F-47BB-9279-BD1E1AEA3DE5}"/>
              </a:ext>
            </a:extLst>
          </p:cNvPr>
          <p:cNvSpPr>
            <a:spLocks noGrp="1"/>
          </p:cNvSpPr>
          <p:nvPr>
            <p:ph type="title"/>
          </p:nvPr>
        </p:nvSpPr>
        <p:spPr/>
        <p:txBody>
          <a:bodyPr/>
          <a:lstStyle/>
          <a:p>
            <a:pPr algn="ctr"/>
            <a:r>
              <a:rPr lang="en-IE" dirty="0">
                <a:solidFill>
                  <a:srgbClr val="FF0000"/>
                </a:solidFill>
              </a:rPr>
              <a:t>Safeguarding.</a:t>
            </a:r>
          </a:p>
        </p:txBody>
      </p:sp>
      <p:pic>
        <p:nvPicPr>
          <p:cNvPr id="4" name="Content Placeholder 3" descr="Graphical user interface, text&#10;&#10;Description automatically generated with medium confidence">
            <a:extLst>
              <a:ext uri="{FF2B5EF4-FFF2-40B4-BE49-F238E27FC236}">
                <a16:creationId xmlns:a16="http://schemas.microsoft.com/office/drawing/2014/main" id="{A00B95AD-3879-4E0E-B993-76B33E3E54D1}"/>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06518" y="2226469"/>
            <a:ext cx="6842234" cy="3001566"/>
          </a:xfrm>
          <a:prstGeom prst="rect">
            <a:avLst/>
          </a:prstGeom>
          <a:noFill/>
          <a:ln>
            <a:noFill/>
          </a:ln>
        </p:spPr>
      </p:pic>
    </p:spTree>
    <p:extLst>
      <p:ext uri="{BB962C8B-B14F-4D97-AF65-F5344CB8AC3E}">
        <p14:creationId xmlns:p14="http://schemas.microsoft.com/office/powerpoint/2010/main" val="73348541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581" y="857250"/>
            <a:ext cx="8314007" cy="939019"/>
          </a:xfrm>
        </p:spPr>
        <p:txBody>
          <a:bodyPr>
            <a:normAutofit/>
          </a:bodyPr>
          <a:lstStyle/>
          <a:p>
            <a:pPr algn="ctr"/>
            <a:r>
              <a:rPr lang="en-IE" dirty="0">
                <a:solidFill>
                  <a:srgbClr val="FF0000"/>
                </a:solidFill>
                <a:latin typeface="Calibri" panose="020F0502020204030204" pitchFamily="34" charset="0"/>
                <a:cs typeface="Calibri" panose="020F0502020204030204" pitchFamily="34" charset="0"/>
              </a:rPr>
              <a:t>Abuse Defined.</a:t>
            </a:r>
          </a:p>
        </p:txBody>
      </p:sp>
      <p:sp>
        <p:nvSpPr>
          <p:cNvPr id="3" name="Content Placeholder 2"/>
          <p:cNvSpPr>
            <a:spLocks noGrp="1"/>
          </p:cNvSpPr>
          <p:nvPr>
            <p:ph idx="1"/>
          </p:nvPr>
        </p:nvSpPr>
        <p:spPr>
          <a:xfrm>
            <a:off x="432581" y="1796270"/>
            <a:ext cx="8314007" cy="3650565"/>
          </a:xfrm>
        </p:spPr>
        <p:txBody>
          <a:bodyPr>
            <a:noAutofit/>
          </a:bodyPr>
          <a:lstStyle/>
          <a:p>
            <a:pPr fontAlgn="base"/>
            <a:r>
              <a:rPr lang="en-US" sz="1350" dirty="0">
                <a:latin typeface="Calibri" panose="020F0502020204030204" pitchFamily="34" charset="0"/>
                <a:ea typeface="Arial" panose="020B0604020202020204" pitchFamily="34" charset="0"/>
              </a:rPr>
              <a:t> </a:t>
            </a:r>
            <a:endParaRPr lang="en-IE" sz="1350" dirty="0">
              <a:latin typeface="Times New Roman" panose="02020603050405020304" pitchFamily="18" charset="0"/>
              <a:ea typeface="Arial" panose="020B0604020202020204" pitchFamily="34" charset="0"/>
            </a:endParaRPr>
          </a:p>
          <a:p>
            <a:r>
              <a:rPr lang="en-US" sz="2700" i="1" dirty="0">
                <a:latin typeface="+mn-lt"/>
              </a:rPr>
              <a:t>“</a:t>
            </a:r>
            <a:r>
              <a:rPr lang="en-US" i="1" dirty="0">
                <a:latin typeface="+mn-lt"/>
              </a:rPr>
              <a:t>A single, or repeated act, or omission, which violates a person’s human rights or causes harm or distress to a person.” </a:t>
            </a:r>
            <a:r>
              <a:rPr lang="en-US" dirty="0">
                <a:latin typeface="+mn-lt"/>
              </a:rPr>
              <a:t>(HSE).</a:t>
            </a:r>
          </a:p>
          <a:p>
            <a:endParaRPr lang="en-US" dirty="0">
              <a:latin typeface="+mn-lt"/>
            </a:endParaRPr>
          </a:p>
          <a:p>
            <a:r>
              <a:rPr lang="en-US" i="1" dirty="0">
                <a:latin typeface="+mn-lt"/>
              </a:rPr>
              <a:t>“…any act, or failure to act, which results in a breach of a vulnerable person’s human rights, civil liberties, physical and mental integrity, dignity or general well being, whether intended or through negligence, including sexual relationships or financial transactions to which the person does not or cannot validly consent, or which are deliberately exploitative. Abuse may take a variety of forms.” </a:t>
            </a:r>
            <a:r>
              <a:rPr lang="en-US" dirty="0">
                <a:latin typeface="+mn-lt"/>
              </a:rPr>
              <a:t>(HIQA)</a:t>
            </a:r>
            <a:endParaRPr lang="en-IE" dirty="0">
              <a:latin typeface="+mn-lt"/>
            </a:endParaRPr>
          </a:p>
        </p:txBody>
      </p:sp>
    </p:spTree>
    <p:extLst>
      <p:ext uri="{BB962C8B-B14F-4D97-AF65-F5344CB8AC3E}">
        <p14:creationId xmlns:p14="http://schemas.microsoft.com/office/powerpoint/2010/main" val="32003863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581" y="857250"/>
            <a:ext cx="8314007" cy="939019"/>
          </a:xfrm>
        </p:spPr>
        <p:txBody>
          <a:bodyPr>
            <a:normAutofit/>
          </a:bodyPr>
          <a:lstStyle/>
          <a:p>
            <a:pPr algn="ctr"/>
            <a:r>
              <a:rPr lang="en-IE" dirty="0">
                <a:solidFill>
                  <a:srgbClr val="FF0000"/>
                </a:solidFill>
                <a:latin typeface="Calibri" panose="020F0502020204030204" pitchFamily="34" charset="0"/>
                <a:cs typeface="Calibri" panose="020F0502020204030204" pitchFamily="34" charset="0"/>
              </a:rPr>
              <a:t>Vulnerability.</a:t>
            </a:r>
          </a:p>
        </p:txBody>
      </p:sp>
      <p:sp>
        <p:nvSpPr>
          <p:cNvPr id="3" name="Content Placeholder 2"/>
          <p:cNvSpPr>
            <a:spLocks noGrp="1"/>
          </p:cNvSpPr>
          <p:nvPr>
            <p:ph idx="1"/>
          </p:nvPr>
        </p:nvSpPr>
        <p:spPr>
          <a:xfrm>
            <a:off x="432581" y="1796270"/>
            <a:ext cx="8314007" cy="3650565"/>
          </a:xfrm>
        </p:spPr>
        <p:txBody>
          <a:bodyPr>
            <a:noAutofit/>
          </a:bodyPr>
          <a:lstStyle/>
          <a:p>
            <a:pPr fontAlgn="base"/>
            <a:r>
              <a:rPr lang="en-US" sz="1350" dirty="0">
                <a:latin typeface="Calibri" panose="020F0502020204030204" pitchFamily="34" charset="0"/>
                <a:ea typeface="Arial" panose="020B0604020202020204" pitchFamily="34" charset="0"/>
              </a:rPr>
              <a:t> </a:t>
            </a:r>
            <a:r>
              <a:rPr lang="en-US" dirty="0">
                <a:effectLst/>
                <a:latin typeface="+mn-lt"/>
                <a:ea typeface="Arial" panose="020B0604020202020204" pitchFamily="34" charset="0"/>
              </a:rPr>
              <a:t>Vulnerability can </a:t>
            </a:r>
            <a:r>
              <a:rPr lang="en-US" dirty="0">
                <a:latin typeface="+mn-lt"/>
                <a:ea typeface="Arial" panose="020B0604020202020204" pitchFamily="34" charset="0"/>
              </a:rPr>
              <a:t>occur as a result of challenges to decision-making capacity, intellectual disability, physical disability, mobility challenges – in effect in any situation where one person is dependent on another or others.</a:t>
            </a:r>
          </a:p>
          <a:p>
            <a:pPr marL="0" indent="0" fontAlgn="base">
              <a:buNone/>
            </a:pPr>
            <a:endParaRPr lang="en-US" dirty="0">
              <a:latin typeface="+mn-lt"/>
              <a:ea typeface="Arial" panose="020B0604020202020204" pitchFamily="34" charset="0"/>
            </a:endParaRPr>
          </a:p>
          <a:p>
            <a:pPr fontAlgn="base"/>
            <a:r>
              <a:rPr lang="en-US" dirty="0">
                <a:effectLst/>
                <a:latin typeface="+mn-lt"/>
                <a:ea typeface="Arial" panose="020B0604020202020204" pitchFamily="34" charset="0"/>
              </a:rPr>
              <a:t>Vulnerability is dictated by circumstances – it is not a diagnosis, </a:t>
            </a:r>
            <a:r>
              <a:rPr lang="en-US" dirty="0" err="1">
                <a:effectLst/>
                <a:latin typeface="+mn-lt"/>
                <a:ea typeface="Arial" panose="020B0604020202020204" pitchFamily="34" charset="0"/>
              </a:rPr>
              <a:t>e.g</a:t>
            </a:r>
            <a:r>
              <a:rPr lang="en-US" dirty="0">
                <a:effectLst/>
                <a:latin typeface="+mn-lt"/>
                <a:ea typeface="Arial" panose="020B0604020202020204" pitchFamily="34" charset="0"/>
              </a:rPr>
              <a:t>, coercive control.</a:t>
            </a:r>
          </a:p>
          <a:p>
            <a:pPr marL="0" indent="0" fontAlgn="base">
              <a:buNone/>
            </a:pPr>
            <a:endParaRPr lang="en-US" dirty="0">
              <a:effectLst/>
              <a:latin typeface="+mn-lt"/>
              <a:ea typeface="Arial" panose="020B0604020202020204" pitchFamily="34" charset="0"/>
            </a:endParaRPr>
          </a:p>
          <a:p>
            <a:pPr fontAlgn="base"/>
            <a:r>
              <a:rPr lang="en-US" i="1" dirty="0">
                <a:latin typeface="+mn-lt"/>
              </a:rPr>
              <a:t>‘Vulnerability to abuse is influenced by both context and individual circumstances’ </a:t>
            </a:r>
            <a:r>
              <a:rPr lang="en-US" dirty="0">
                <a:latin typeface="+mn-lt"/>
              </a:rPr>
              <a:t>(HSE).</a:t>
            </a:r>
          </a:p>
          <a:p>
            <a:pPr marL="0" indent="0" fontAlgn="base">
              <a:buNone/>
            </a:pPr>
            <a:endParaRPr lang="en-US" dirty="0">
              <a:latin typeface="+mn-lt"/>
            </a:endParaRPr>
          </a:p>
          <a:p>
            <a:pPr fontAlgn="base"/>
            <a:r>
              <a:rPr lang="en-US" dirty="0">
                <a:effectLst/>
                <a:latin typeface="+mn-lt"/>
                <a:ea typeface="Arial" panose="020B0604020202020204" pitchFamily="34" charset="0"/>
              </a:rPr>
              <a:t>Vulnerability may be transient.</a:t>
            </a:r>
            <a:endParaRPr lang="en-IE" dirty="0">
              <a:effectLst/>
              <a:latin typeface="+mn-lt"/>
              <a:ea typeface="Arial" panose="020B0604020202020204" pitchFamily="34" charset="0"/>
            </a:endParaRPr>
          </a:p>
          <a:p>
            <a:endParaRPr lang="en-IE" sz="1800" dirty="0"/>
          </a:p>
        </p:txBody>
      </p:sp>
    </p:spTree>
    <p:extLst>
      <p:ext uri="{BB962C8B-B14F-4D97-AF65-F5344CB8AC3E}">
        <p14:creationId xmlns:p14="http://schemas.microsoft.com/office/powerpoint/2010/main" val="110155401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581" y="857250"/>
            <a:ext cx="8314007" cy="939019"/>
          </a:xfrm>
        </p:spPr>
        <p:txBody>
          <a:bodyPr>
            <a:normAutofit/>
          </a:bodyPr>
          <a:lstStyle/>
          <a:p>
            <a:pPr algn="ctr"/>
            <a:r>
              <a:rPr lang="en-IE" dirty="0">
                <a:solidFill>
                  <a:srgbClr val="FF0000"/>
                </a:solidFill>
                <a:latin typeface="Calibri" panose="020F0502020204030204" pitchFamily="34" charset="0"/>
                <a:cs typeface="Calibri" panose="020F0502020204030204" pitchFamily="34" charset="0"/>
              </a:rPr>
              <a:t>Types of Abuse.</a:t>
            </a:r>
          </a:p>
        </p:txBody>
      </p:sp>
      <p:sp>
        <p:nvSpPr>
          <p:cNvPr id="3" name="Content Placeholder 2"/>
          <p:cNvSpPr>
            <a:spLocks noGrp="1"/>
          </p:cNvSpPr>
          <p:nvPr>
            <p:ph idx="1"/>
          </p:nvPr>
        </p:nvSpPr>
        <p:spPr>
          <a:xfrm>
            <a:off x="432581" y="1796270"/>
            <a:ext cx="8314007" cy="3650565"/>
          </a:xfrm>
        </p:spPr>
        <p:txBody>
          <a:bodyPr>
            <a:noAutofit/>
          </a:bodyPr>
          <a:lstStyle/>
          <a:p>
            <a:pPr fontAlgn="base"/>
            <a:r>
              <a:rPr lang="en-US" sz="1350" dirty="0">
                <a:latin typeface="Calibri" panose="020F0502020204030204" pitchFamily="34" charset="0"/>
                <a:ea typeface="Arial" panose="020B0604020202020204" pitchFamily="34" charset="0"/>
              </a:rPr>
              <a:t> </a:t>
            </a:r>
            <a:r>
              <a:rPr lang="en-US" dirty="0">
                <a:latin typeface="+mn-lt"/>
              </a:rPr>
              <a:t>Physical.</a:t>
            </a:r>
          </a:p>
          <a:p>
            <a:r>
              <a:rPr lang="en-US" dirty="0">
                <a:latin typeface="+mn-lt"/>
              </a:rPr>
              <a:t>Financial.</a:t>
            </a:r>
          </a:p>
          <a:p>
            <a:r>
              <a:rPr lang="en-US" dirty="0">
                <a:latin typeface="+mn-lt"/>
              </a:rPr>
              <a:t>Sexual.</a:t>
            </a:r>
          </a:p>
          <a:p>
            <a:r>
              <a:rPr lang="en-US" dirty="0">
                <a:latin typeface="+mn-lt"/>
              </a:rPr>
              <a:t>Emotional.</a:t>
            </a:r>
          </a:p>
          <a:p>
            <a:r>
              <a:rPr lang="en-US" dirty="0">
                <a:latin typeface="+mn-lt"/>
              </a:rPr>
              <a:t>Coercive Control.</a:t>
            </a:r>
          </a:p>
          <a:p>
            <a:r>
              <a:rPr lang="en-US" dirty="0">
                <a:latin typeface="+mn-lt"/>
              </a:rPr>
              <a:t>Discrimination.</a:t>
            </a:r>
          </a:p>
          <a:p>
            <a:r>
              <a:rPr lang="en-US" dirty="0">
                <a:latin typeface="+mn-lt"/>
              </a:rPr>
              <a:t>Neglect.</a:t>
            </a:r>
          </a:p>
          <a:p>
            <a:r>
              <a:rPr lang="en-US" dirty="0">
                <a:latin typeface="+mn-lt"/>
              </a:rPr>
              <a:t>Self Neglect</a:t>
            </a:r>
            <a:endParaRPr lang="en-IE" dirty="0">
              <a:latin typeface="+mn-lt"/>
            </a:endParaRPr>
          </a:p>
        </p:txBody>
      </p:sp>
    </p:spTree>
    <p:extLst>
      <p:ext uri="{BB962C8B-B14F-4D97-AF65-F5344CB8AC3E}">
        <p14:creationId xmlns:p14="http://schemas.microsoft.com/office/powerpoint/2010/main" val="237715945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605" y="1193445"/>
            <a:ext cx="7886700" cy="994172"/>
          </a:xfrm>
        </p:spPr>
        <p:txBody>
          <a:bodyPr/>
          <a:lstStyle/>
          <a:p>
            <a:pPr algn="ctr"/>
            <a:r>
              <a:rPr lang="en-IE" dirty="0">
                <a:solidFill>
                  <a:srgbClr val="FF0000"/>
                </a:solidFill>
              </a:rPr>
              <a:t>Human Rights.</a:t>
            </a:r>
          </a:p>
        </p:txBody>
      </p:sp>
      <p:sp>
        <p:nvSpPr>
          <p:cNvPr id="3" name="Content Placeholder 2"/>
          <p:cNvSpPr>
            <a:spLocks noGrp="1"/>
          </p:cNvSpPr>
          <p:nvPr>
            <p:ph idx="1"/>
          </p:nvPr>
        </p:nvSpPr>
        <p:spPr>
          <a:xfrm>
            <a:off x="723605" y="2226469"/>
            <a:ext cx="7886700" cy="3486245"/>
          </a:xfrm>
        </p:spPr>
        <p:txBody>
          <a:bodyPr>
            <a:normAutofit/>
          </a:bodyPr>
          <a:lstStyle/>
          <a:p>
            <a:r>
              <a:rPr lang="en-US" b="0" i="1" dirty="0">
                <a:effectLst/>
                <a:latin typeface="Calibri" panose="020F0502020204030204" pitchFamily="34" charset="0"/>
                <a:cs typeface="Calibri" panose="020F0502020204030204" pitchFamily="34" charset="0"/>
              </a:rPr>
              <a:t>‘Human rights are rights inherent to all human beings, regardless of race, sex, nationality, ethnicity, language, religion, or any other status. Human rights include the right to life and liberty, freedom from slavery and torture, freedom of opinion and expression, the right to work and education, and many more.  Everyone is entitled to these rights, without discrimination’. </a:t>
            </a:r>
          </a:p>
          <a:p>
            <a:pPr marL="0" indent="0">
              <a:buNone/>
            </a:pPr>
            <a:r>
              <a:rPr lang="en-US" dirty="0">
                <a:latin typeface="Calibri" panose="020F0502020204030204" pitchFamily="34" charset="0"/>
                <a:cs typeface="Calibri" panose="020F0502020204030204" pitchFamily="34" charset="0"/>
              </a:rPr>
              <a:t>(United Nations)</a:t>
            </a:r>
            <a:endParaRPr lang="en-US"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0722032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581" y="857250"/>
            <a:ext cx="8314007" cy="939019"/>
          </a:xfrm>
        </p:spPr>
        <p:txBody>
          <a:bodyPr>
            <a:normAutofit/>
          </a:bodyPr>
          <a:lstStyle/>
          <a:p>
            <a:pPr algn="ctr"/>
            <a:r>
              <a:rPr lang="en-IE" dirty="0">
                <a:solidFill>
                  <a:srgbClr val="FF0000"/>
                </a:solidFill>
                <a:latin typeface="Calibri" panose="020F0502020204030204" pitchFamily="34" charset="0"/>
                <a:cs typeface="Calibri" panose="020F0502020204030204" pitchFamily="34" charset="0"/>
              </a:rPr>
              <a:t>Human Rights.</a:t>
            </a:r>
          </a:p>
        </p:txBody>
      </p:sp>
      <p:sp>
        <p:nvSpPr>
          <p:cNvPr id="3" name="Content Placeholder 2"/>
          <p:cNvSpPr>
            <a:spLocks noGrp="1"/>
          </p:cNvSpPr>
          <p:nvPr>
            <p:ph idx="1"/>
          </p:nvPr>
        </p:nvSpPr>
        <p:spPr>
          <a:xfrm>
            <a:off x="432581" y="1796270"/>
            <a:ext cx="8314007" cy="3650565"/>
          </a:xfrm>
        </p:spPr>
        <p:txBody>
          <a:bodyPr>
            <a:noAutofit/>
          </a:bodyPr>
          <a:lstStyle/>
          <a:p>
            <a:pPr>
              <a:defRPr/>
            </a:pPr>
            <a:r>
              <a:rPr lang="en-IE" altLang="en-US" dirty="0">
                <a:latin typeface="+mn-lt"/>
              </a:rPr>
              <a:t>Constitution of Ireland - </a:t>
            </a:r>
            <a:r>
              <a:rPr lang="en-US" i="1" dirty="0">
                <a:latin typeface="+mn-lt"/>
              </a:rPr>
              <a:t>“All citizens shall, as human persons, be held equal before the law”. </a:t>
            </a:r>
            <a:r>
              <a:rPr lang="en-US" dirty="0">
                <a:latin typeface="+mn-lt"/>
              </a:rPr>
              <a:t>(40.1).</a:t>
            </a:r>
            <a:endParaRPr lang="en-IE" altLang="en-US" dirty="0">
              <a:latin typeface="+mn-lt"/>
            </a:endParaRPr>
          </a:p>
          <a:p>
            <a:pPr>
              <a:defRPr/>
            </a:pPr>
            <a:r>
              <a:rPr lang="en-IE" altLang="en-US" dirty="0">
                <a:latin typeface="+mn-lt"/>
              </a:rPr>
              <a:t>International Obligations</a:t>
            </a:r>
          </a:p>
          <a:p>
            <a:pPr lvl="1">
              <a:defRPr/>
            </a:pPr>
            <a:r>
              <a:rPr lang="en-IE" altLang="en-US" sz="2100" dirty="0">
                <a:latin typeface="+mn-lt"/>
                <a:cs typeface="Arial" charset="0"/>
              </a:rPr>
              <a:t>The European Convention on Human Rights 1950 – </a:t>
            </a:r>
            <a:r>
              <a:rPr lang="en-US" sz="2100" dirty="0">
                <a:latin typeface="+mn-lt"/>
              </a:rPr>
              <a:t>rights respected by the State (Article 1), to freedom from torture, inhuman and degrading treatment (Article 3), to liberty and security of person (Article 5), to respect for private and family life (Article 8), to freedom from discrimination (Article 14) and to freedom from abuse of their rights (Article 17). </a:t>
            </a:r>
            <a:endParaRPr lang="en-IE" altLang="en-US" sz="2100" dirty="0">
              <a:latin typeface="+mn-lt"/>
              <a:cs typeface="Arial" charset="0"/>
            </a:endParaRPr>
          </a:p>
          <a:p>
            <a:pPr lvl="1">
              <a:defRPr/>
            </a:pPr>
            <a:r>
              <a:rPr lang="en-IE" altLang="en-US" sz="2100" dirty="0">
                <a:latin typeface="+mn-lt"/>
                <a:cs typeface="Arial" charset="0"/>
              </a:rPr>
              <a:t>Hague Convention on the International Protection of Adults 2000 </a:t>
            </a:r>
            <a:r>
              <a:rPr lang="en-US" sz="2100" dirty="0">
                <a:latin typeface="+mn-lt"/>
              </a:rPr>
              <a:t>provides for the protection in international situations of adults who, by reason of an impairment or insufficiency of their personal faculties, are not in a position to protect their interests.</a:t>
            </a:r>
            <a:endParaRPr lang="en-IE" altLang="en-US" sz="2100" dirty="0">
              <a:latin typeface="+mn-lt"/>
              <a:cs typeface="Arial" charset="0"/>
            </a:endParaRPr>
          </a:p>
          <a:p>
            <a:pPr marL="342900" lvl="1" indent="0">
              <a:buNone/>
              <a:defRPr/>
            </a:pPr>
            <a:endParaRPr lang="en-IE" altLang="en-US" dirty="0">
              <a:latin typeface="Calibri" panose="020F0502020204030204" pitchFamily="34" charset="0"/>
              <a:cs typeface="Arial" charset="0"/>
            </a:endParaRPr>
          </a:p>
          <a:p>
            <a:pPr marL="342900" lvl="1" indent="0">
              <a:buNone/>
              <a:defRPr/>
            </a:pPr>
            <a:endParaRPr lang="en-IE" altLang="en-US" dirty="0">
              <a:latin typeface="Calibri" panose="020F0502020204030204" pitchFamily="34" charset="0"/>
              <a:cs typeface="Arial" charset="0"/>
            </a:endParaRPr>
          </a:p>
          <a:p>
            <a:endParaRPr lang="en-IE" sz="1800" dirty="0"/>
          </a:p>
        </p:txBody>
      </p:sp>
    </p:spTree>
    <p:extLst>
      <p:ext uri="{BB962C8B-B14F-4D97-AF65-F5344CB8AC3E}">
        <p14:creationId xmlns:p14="http://schemas.microsoft.com/office/powerpoint/2010/main" val="141464068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581" y="857250"/>
            <a:ext cx="8314007" cy="939019"/>
          </a:xfrm>
        </p:spPr>
        <p:txBody>
          <a:bodyPr>
            <a:normAutofit/>
          </a:bodyPr>
          <a:lstStyle/>
          <a:p>
            <a:pPr algn="ctr"/>
            <a:r>
              <a:rPr lang="en-IE" dirty="0">
                <a:solidFill>
                  <a:srgbClr val="FF0000"/>
                </a:solidFill>
                <a:latin typeface="Calibri" panose="020F0502020204030204" pitchFamily="34" charset="0"/>
                <a:cs typeface="Calibri" panose="020F0502020204030204" pitchFamily="34" charset="0"/>
              </a:rPr>
              <a:t>Human Rights.</a:t>
            </a:r>
          </a:p>
        </p:txBody>
      </p:sp>
      <p:sp>
        <p:nvSpPr>
          <p:cNvPr id="3" name="Content Placeholder 2"/>
          <p:cNvSpPr>
            <a:spLocks noGrp="1"/>
          </p:cNvSpPr>
          <p:nvPr>
            <p:ph idx="1"/>
          </p:nvPr>
        </p:nvSpPr>
        <p:spPr>
          <a:xfrm>
            <a:off x="432581" y="1796270"/>
            <a:ext cx="8314007" cy="3650565"/>
          </a:xfrm>
        </p:spPr>
        <p:txBody>
          <a:bodyPr>
            <a:noAutofit/>
          </a:bodyPr>
          <a:lstStyle/>
          <a:p>
            <a:pPr marL="0" indent="0" algn="ctr" fontAlgn="base">
              <a:buNone/>
            </a:pPr>
            <a:r>
              <a:rPr lang="en-US" sz="1350" dirty="0">
                <a:latin typeface="Calibri" panose="020F0502020204030204" pitchFamily="34" charset="0"/>
                <a:ea typeface="Arial" panose="020B0604020202020204" pitchFamily="34" charset="0"/>
              </a:rPr>
              <a:t> </a:t>
            </a:r>
            <a:r>
              <a:rPr lang="en-IE" altLang="en-US" dirty="0">
                <a:latin typeface="Calibri" panose="020F0502020204030204" pitchFamily="34" charset="0"/>
                <a:cs typeface="Arial" charset="0"/>
              </a:rPr>
              <a:t>UN Convention on the Rights of Persons with Disabilities 2006 –</a:t>
            </a:r>
          </a:p>
          <a:p>
            <a:pPr algn="l" fontAlgn="base">
              <a:buFont typeface="+mj-lt"/>
              <a:buAutoNum type="alphaLcPeriod"/>
            </a:pPr>
            <a:r>
              <a:rPr lang="en-US" sz="1800" dirty="0">
                <a:latin typeface="Calibri" panose="020F0502020204030204" pitchFamily="34" charset="0"/>
                <a:cs typeface="Calibri" panose="020F0502020204030204" pitchFamily="34" charset="0"/>
              </a:rPr>
              <a:t>Respect for inherent dignity, individual autonomy including the freedom to make one’s own choices, and independence of persons</a:t>
            </a:r>
            <a:r>
              <a:rPr lang="en-US" sz="1800" dirty="0">
                <a:latin typeface="inherit"/>
              </a:rPr>
              <a:t>;</a:t>
            </a:r>
          </a:p>
          <a:p>
            <a:pPr algn="l" fontAlgn="base">
              <a:buFont typeface="+mj-lt"/>
              <a:buAutoNum type="alphaLcPeriod"/>
            </a:pPr>
            <a:r>
              <a:rPr lang="en-US" sz="1800" dirty="0">
                <a:latin typeface="Calibri" panose="020F0502020204030204" pitchFamily="34" charset="0"/>
                <a:cs typeface="Calibri" panose="020F0502020204030204" pitchFamily="34" charset="0"/>
              </a:rPr>
              <a:t>Non-discrimination;</a:t>
            </a:r>
          </a:p>
          <a:p>
            <a:pPr algn="l" fontAlgn="base">
              <a:buFont typeface="+mj-lt"/>
              <a:buAutoNum type="alphaLcPeriod"/>
            </a:pPr>
            <a:r>
              <a:rPr lang="en-US" sz="1800" dirty="0">
                <a:latin typeface="Calibri" panose="020F0502020204030204" pitchFamily="34" charset="0"/>
                <a:cs typeface="Calibri" panose="020F0502020204030204" pitchFamily="34" charset="0"/>
              </a:rPr>
              <a:t>Full and effective participation and inclusion in society;</a:t>
            </a:r>
          </a:p>
          <a:p>
            <a:pPr algn="l" fontAlgn="base">
              <a:buFont typeface="+mj-lt"/>
              <a:buAutoNum type="alphaLcPeriod"/>
            </a:pPr>
            <a:r>
              <a:rPr lang="en-US" sz="1800" dirty="0">
                <a:latin typeface="Calibri" panose="020F0502020204030204" pitchFamily="34" charset="0"/>
                <a:cs typeface="Calibri" panose="020F0502020204030204" pitchFamily="34" charset="0"/>
              </a:rPr>
              <a:t>Respect for difference and acceptance of persons with disabilities as part of human diversity and humanity;</a:t>
            </a:r>
          </a:p>
          <a:p>
            <a:pPr algn="l" fontAlgn="base">
              <a:buFont typeface="+mj-lt"/>
              <a:buAutoNum type="alphaLcPeriod"/>
            </a:pPr>
            <a:r>
              <a:rPr lang="en-US" sz="1800" dirty="0">
                <a:latin typeface="Calibri" panose="020F0502020204030204" pitchFamily="34" charset="0"/>
                <a:cs typeface="Calibri" panose="020F0502020204030204" pitchFamily="34" charset="0"/>
              </a:rPr>
              <a:t>Equality of opportunity;</a:t>
            </a:r>
          </a:p>
          <a:p>
            <a:pPr algn="l" fontAlgn="base">
              <a:buFont typeface="+mj-lt"/>
              <a:buAutoNum type="alphaLcPeriod"/>
            </a:pPr>
            <a:r>
              <a:rPr lang="en-US" sz="1800" dirty="0">
                <a:latin typeface="Calibri" panose="020F0502020204030204" pitchFamily="34" charset="0"/>
                <a:cs typeface="Calibri" panose="020F0502020204030204" pitchFamily="34" charset="0"/>
              </a:rPr>
              <a:t>Accessibility;</a:t>
            </a:r>
          </a:p>
          <a:p>
            <a:pPr algn="l" fontAlgn="base">
              <a:buFont typeface="+mj-lt"/>
              <a:buAutoNum type="alphaLcPeriod"/>
            </a:pPr>
            <a:r>
              <a:rPr lang="en-US" sz="1800" dirty="0">
                <a:latin typeface="Calibri" panose="020F0502020204030204" pitchFamily="34" charset="0"/>
                <a:cs typeface="Calibri" panose="020F0502020204030204" pitchFamily="34" charset="0"/>
              </a:rPr>
              <a:t>Equality between men and women;</a:t>
            </a:r>
          </a:p>
          <a:p>
            <a:pPr algn="l" fontAlgn="base">
              <a:buFont typeface="+mj-lt"/>
              <a:buAutoNum type="alphaLcPeriod"/>
            </a:pPr>
            <a:r>
              <a:rPr lang="en-US" sz="1800" dirty="0">
                <a:latin typeface="Calibri" panose="020F0502020204030204" pitchFamily="34" charset="0"/>
                <a:cs typeface="Calibri" panose="020F0502020204030204" pitchFamily="34" charset="0"/>
              </a:rPr>
              <a:t>Respect for the evolving capacities of children with disabilities and respect for the right of children with disabilities to preserve their </a:t>
            </a:r>
            <a:r>
              <a:rPr lang="en-US" b="0" i="0" dirty="0">
                <a:effectLst/>
                <a:latin typeface="Calibri" panose="020F0502020204030204" pitchFamily="34" charset="0"/>
                <a:cs typeface="Calibri" panose="020F0502020204030204" pitchFamily="34" charset="0"/>
              </a:rPr>
              <a:t>identities.</a:t>
            </a:r>
          </a:p>
          <a:p>
            <a:pPr lvl="1">
              <a:defRPr/>
            </a:pPr>
            <a:endParaRPr lang="en-IE" altLang="en-US" dirty="0">
              <a:latin typeface="Calibri" panose="020F0502020204030204" pitchFamily="34" charset="0"/>
              <a:cs typeface="Arial" charset="0"/>
            </a:endParaRPr>
          </a:p>
          <a:p>
            <a:pPr marL="342900" lvl="1" indent="0">
              <a:buNone/>
              <a:defRPr/>
            </a:pPr>
            <a:endParaRPr lang="en-IE" altLang="en-US" dirty="0">
              <a:latin typeface="Calibri" panose="020F0502020204030204" pitchFamily="34" charset="0"/>
              <a:cs typeface="Arial" charset="0"/>
            </a:endParaRPr>
          </a:p>
          <a:p>
            <a:pPr lvl="1">
              <a:defRPr/>
            </a:pPr>
            <a:r>
              <a:rPr lang="en-IE" altLang="en-US" dirty="0">
                <a:latin typeface="Calibri" panose="020F0502020204030204" pitchFamily="34" charset="0"/>
                <a:cs typeface="Arial" charset="0"/>
              </a:rPr>
              <a:t>Council of Europe </a:t>
            </a:r>
            <a:r>
              <a:rPr lang="en-IE" altLang="en-US" i="1" dirty="0">
                <a:latin typeface="Calibri" panose="020F0502020204030204" pitchFamily="34" charset="0"/>
                <a:cs typeface="Arial" charset="0"/>
              </a:rPr>
              <a:t>Recommendation on Principles concerning Powers of Attorney and Advance Directives for Incapacity </a:t>
            </a:r>
            <a:r>
              <a:rPr lang="en-IE" altLang="en-US" dirty="0">
                <a:latin typeface="Calibri" panose="020F0502020204030204" pitchFamily="34" charset="0"/>
                <a:cs typeface="Arial" charset="0"/>
              </a:rPr>
              <a:t>September CMR/2009</a:t>
            </a:r>
          </a:p>
          <a:p>
            <a:pPr lvl="1">
              <a:defRPr/>
            </a:pPr>
            <a:r>
              <a:rPr lang="en-IE" altLang="en-US" dirty="0">
                <a:latin typeface="Calibri" panose="020F0502020204030204" pitchFamily="34" charset="0"/>
              </a:rPr>
              <a:t>Council of Europe </a:t>
            </a:r>
            <a:r>
              <a:rPr lang="en-IE" altLang="en-US" i="1" dirty="0">
                <a:latin typeface="Calibri" panose="020F0502020204030204" pitchFamily="34" charset="0"/>
              </a:rPr>
              <a:t>Recommendation on the Promotion of Human Rights of Older Persons </a:t>
            </a:r>
            <a:r>
              <a:rPr lang="en-IE" altLang="en-US" dirty="0">
                <a:latin typeface="Calibri" panose="020F0502020204030204" pitchFamily="34" charset="0"/>
              </a:rPr>
              <a:t>CMR/2014(2)</a:t>
            </a:r>
            <a:endParaRPr lang="en-IE" altLang="en-US" i="1" dirty="0">
              <a:latin typeface="Calibri" panose="020F0502020204030204" pitchFamily="34" charset="0"/>
            </a:endParaRPr>
          </a:p>
          <a:p>
            <a:endParaRPr lang="en-IE" sz="1800" dirty="0"/>
          </a:p>
        </p:txBody>
      </p:sp>
    </p:spTree>
    <p:extLst>
      <p:ext uri="{BB962C8B-B14F-4D97-AF65-F5344CB8AC3E}">
        <p14:creationId xmlns:p14="http://schemas.microsoft.com/office/powerpoint/2010/main" val="286379020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581" y="857250"/>
            <a:ext cx="8314007" cy="939019"/>
          </a:xfrm>
        </p:spPr>
        <p:txBody>
          <a:bodyPr>
            <a:normAutofit/>
          </a:bodyPr>
          <a:lstStyle/>
          <a:p>
            <a:pPr algn="ctr"/>
            <a:r>
              <a:rPr lang="en-IE" dirty="0">
                <a:solidFill>
                  <a:srgbClr val="FF0000"/>
                </a:solidFill>
                <a:latin typeface="Calibri" panose="020F0502020204030204" pitchFamily="34" charset="0"/>
                <a:cs typeface="Calibri" panose="020F0502020204030204" pitchFamily="34" charset="0"/>
              </a:rPr>
              <a:t>Human Rights.</a:t>
            </a:r>
          </a:p>
        </p:txBody>
      </p:sp>
      <p:sp>
        <p:nvSpPr>
          <p:cNvPr id="3" name="Content Placeholder 2"/>
          <p:cNvSpPr>
            <a:spLocks noGrp="1"/>
          </p:cNvSpPr>
          <p:nvPr>
            <p:ph idx="1"/>
          </p:nvPr>
        </p:nvSpPr>
        <p:spPr>
          <a:xfrm>
            <a:off x="432581" y="1796270"/>
            <a:ext cx="8314007" cy="3650565"/>
          </a:xfrm>
        </p:spPr>
        <p:txBody>
          <a:bodyPr>
            <a:noAutofit/>
          </a:bodyPr>
          <a:lstStyle/>
          <a:p>
            <a:pPr fontAlgn="base"/>
            <a:r>
              <a:rPr lang="en-US" sz="1350" dirty="0">
                <a:latin typeface="Calibri" panose="020F0502020204030204" pitchFamily="34" charset="0"/>
                <a:ea typeface="Arial" panose="020B0604020202020204" pitchFamily="34" charset="0"/>
              </a:rPr>
              <a:t> </a:t>
            </a:r>
            <a:endParaRPr lang="en-IE" sz="1350" dirty="0">
              <a:latin typeface="Times New Roman" panose="02020603050405020304" pitchFamily="18" charset="0"/>
              <a:ea typeface="Arial" panose="020B0604020202020204" pitchFamily="34" charset="0"/>
            </a:endParaRPr>
          </a:p>
          <a:p>
            <a:pPr lvl="1">
              <a:defRPr/>
            </a:pPr>
            <a:r>
              <a:rPr lang="en-IE" altLang="en-US" sz="2100" dirty="0">
                <a:latin typeface="Calibri" panose="020F0502020204030204" pitchFamily="34" charset="0"/>
              </a:rPr>
              <a:t>Council of Europe </a:t>
            </a:r>
            <a:r>
              <a:rPr lang="en-IE" altLang="en-US" sz="2100" i="1" dirty="0">
                <a:latin typeface="Calibri" panose="020F0502020204030204" pitchFamily="34" charset="0"/>
              </a:rPr>
              <a:t>Recommendation on the Promotion of Human Rights of Older Persons </a:t>
            </a:r>
            <a:r>
              <a:rPr lang="en-IE" altLang="en-US" sz="2100" dirty="0">
                <a:latin typeface="Calibri" panose="020F0502020204030204" pitchFamily="34" charset="0"/>
              </a:rPr>
              <a:t>CMR/2014(2)</a:t>
            </a:r>
          </a:p>
          <a:p>
            <a:pPr lvl="1">
              <a:defRPr/>
            </a:pPr>
            <a:endParaRPr lang="en-IE" altLang="en-US" sz="2100" dirty="0">
              <a:latin typeface="Calibri" panose="020F0502020204030204" pitchFamily="34" charset="0"/>
            </a:endParaRPr>
          </a:p>
          <a:p>
            <a:pPr lvl="1">
              <a:defRPr/>
            </a:pPr>
            <a:endParaRPr lang="en-IE" altLang="en-US" sz="2100" dirty="0">
              <a:latin typeface="Calibri" panose="020F0502020204030204" pitchFamily="34" charset="0"/>
            </a:endParaRPr>
          </a:p>
          <a:p>
            <a:pPr lvl="1">
              <a:defRPr/>
            </a:pPr>
            <a:r>
              <a:rPr lang="en-IE" altLang="en-US" sz="2100" dirty="0">
                <a:latin typeface="Calibri" panose="020F0502020204030204" pitchFamily="34" charset="0"/>
              </a:rPr>
              <a:t>Non-Discrimination.</a:t>
            </a:r>
          </a:p>
          <a:p>
            <a:pPr lvl="1">
              <a:defRPr/>
            </a:pPr>
            <a:r>
              <a:rPr lang="en-IE" altLang="en-US" sz="2100" dirty="0">
                <a:latin typeface="Calibri" panose="020F0502020204030204" pitchFamily="34" charset="0"/>
              </a:rPr>
              <a:t>Autonomy and Participation.</a:t>
            </a:r>
          </a:p>
          <a:p>
            <a:pPr lvl="1">
              <a:defRPr/>
            </a:pPr>
            <a:r>
              <a:rPr lang="en-IE" altLang="en-US" sz="2100" dirty="0">
                <a:latin typeface="Calibri" panose="020F0502020204030204" pitchFamily="34" charset="0"/>
              </a:rPr>
              <a:t>Protection from Violence and Abuse.</a:t>
            </a:r>
          </a:p>
          <a:p>
            <a:pPr lvl="1">
              <a:defRPr/>
            </a:pPr>
            <a:endParaRPr lang="en-IE" altLang="en-US" i="1" dirty="0">
              <a:latin typeface="Calibri" panose="020F0502020204030204" pitchFamily="34" charset="0"/>
            </a:endParaRPr>
          </a:p>
          <a:p>
            <a:endParaRPr lang="en-IE" sz="1800" dirty="0"/>
          </a:p>
        </p:txBody>
      </p:sp>
    </p:spTree>
    <p:extLst>
      <p:ext uri="{BB962C8B-B14F-4D97-AF65-F5344CB8AC3E}">
        <p14:creationId xmlns:p14="http://schemas.microsoft.com/office/powerpoint/2010/main" val="217540507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581" y="857250"/>
            <a:ext cx="8314007" cy="939019"/>
          </a:xfrm>
        </p:spPr>
        <p:txBody>
          <a:bodyPr>
            <a:normAutofit/>
          </a:bodyPr>
          <a:lstStyle/>
          <a:p>
            <a:pPr algn="ctr"/>
            <a:r>
              <a:rPr lang="en-IE" dirty="0">
                <a:solidFill>
                  <a:srgbClr val="FF0000"/>
                </a:solidFill>
                <a:latin typeface="Calibri" panose="020F0502020204030204" pitchFamily="34" charset="0"/>
                <a:cs typeface="Calibri" panose="020F0502020204030204" pitchFamily="34" charset="0"/>
              </a:rPr>
              <a:t>Laws.</a:t>
            </a:r>
          </a:p>
        </p:txBody>
      </p:sp>
      <p:sp>
        <p:nvSpPr>
          <p:cNvPr id="3" name="Content Placeholder 2"/>
          <p:cNvSpPr>
            <a:spLocks noGrp="1"/>
          </p:cNvSpPr>
          <p:nvPr>
            <p:ph idx="1"/>
          </p:nvPr>
        </p:nvSpPr>
        <p:spPr>
          <a:xfrm>
            <a:off x="432581" y="1556113"/>
            <a:ext cx="8314007" cy="3890722"/>
          </a:xfrm>
        </p:spPr>
        <p:txBody>
          <a:bodyPr>
            <a:noAutofit/>
          </a:bodyPr>
          <a:lstStyle/>
          <a:p>
            <a:pPr fontAlgn="base"/>
            <a:r>
              <a:rPr lang="en-US" sz="1350" dirty="0">
                <a:latin typeface="Calibri" panose="020F0502020204030204" pitchFamily="34" charset="0"/>
                <a:ea typeface="Arial" panose="020B0604020202020204" pitchFamily="34" charset="0"/>
              </a:rPr>
              <a:t> </a:t>
            </a:r>
            <a:r>
              <a:rPr lang="en-IE" sz="1800" dirty="0">
                <a:latin typeface="Calibri" panose="020F0502020204030204" pitchFamily="34" charset="0"/>
                <a:ea typeface="Calibri" panose="020F0502020204030204" pitchFamily="34" charset="0"/>
                <a:cs typeface="Times New Roman" panose="02020603050405020304" pitchFamily="18" charset="0"/>
              </a:rPr>
              <a:t>Criminal Justice (Withholding of Information on Offences against Children and Vulnerable Persons) Act, 2012.</a:t>
            </a:r>
          </a:p>
          <a:p>
            <a:pPr lvl="1">
              <a:defRPr/>
            </a:pPr>
            <a:r>
              <a:rPr lang="en-IE" dirty="0">
                <a:effectLst/>
                <a:latin typeface="Calibri" panose="020F0502020204030204" pitchFamily="34" charset="0"/>
                <a:ea typeface="Calibri" panose="020F0502020204030204" pitchFamily="34" charset="0"/>
                <a:cs typeface="Times New Roman" panose="02020603050405020304" pitchFamily="18" charset="0"/>
              </a:rPr>
              <a:t>Offence to withhold information from An Garda about certain offences against ‘vulnerable persons’.  Offences include assault sexual assault, rape, incest and trafficking. </a:t>
            </a:r>
          </a:p>
          <a:p>
            <a:pPr lvl="1">
              <a:defRPr/>
            </a:pPr>
            <a:r>
              <a:rPr lang="en-IE" dirty="0">
                <a:effectLst/>
                <a:latin typeface="Calibri" panose="020F0502020204030204" pitchFamily="34" charset="0"/>
                <a:ea typeface="Calibri" panose="020F0502020204030204" pitchFamily="34" charset="0"/>
                <a:cs typeface="Times New Roman" panose="02020603050405020304" pitchFamily="18" charset="0"/>
              </a:rPr>
              <a:t>A ‘vulnerable person’ is defined as an adult: </a:t>
            </a:r>
          </a:p>
          <a:p>
            <a:pPr lvl="1">
              <a:defRPr/>
            </a:pPr>
            <a:r>
              <a:rPr lang="en-IE" dirty="0">
                <a:effectLst/>
                <a:latin typeface="Calibri" panose="020F0502020204030204" pitchFamily="34" charset="0"/>
                <a:ea typeface="Calibri" panose="020F0502020204030204" pitchFamily="34" charset="0"/>
                <a:cs typeface="Times New Roman" panose="02020603050405020304" pitchFamily="18" charset="0"/>
              </a:rPr>
              <a:t>a) who - (</a:t>
            </a:r>
            <a:r>
              <a:rPr lang="en-IE" dirty="0" err="1">
                <a:effectLst/>
                <a:latin typeface="Calibri" panose="020F0502020204030204" pitchFamily="34" charset="0"/>
                <a:ea typeface="Calibri" panose="020F0502020204030204" pitchFamily="34" charset="0"/>
                <a:cs typeface="Times New Roman" panose="02020603050405020304" pitchFamily="18" charset="0"/>
              </a:rPr>
              <a:t>i</a:t>
            </a:r>
            <a:r>
              <a:rPr lang="en-IE" dirty="0">
                <a:effectLst/>
                <a:latin typeface="Calibri" panose="020F0502020204030204" pitchFamily="34" charset="0"/>
                <a:ea typeface="Calibri" panose="020F0502020204030204" pitchFamily="34" charset="0"/>
                <a:cs typeface="Times New Roman" panose="02020603050405020304" pitchFamily="18" charset="0"/>
              </a:rPr>
              <a:t>) is suffering from a disorder of the mind, whether as a result of mental illness or dementia or (ii) has an intellectual disability, which is of such a nature or degree as to severely restrict the capacity of the person to guard him or herself against serious exploitation or abuse, whether physical or sexual, by another person, or </a:t>
            </a:r>
          </a:p>
          <a:p>
            <a:pPr lvl="1">
              <a:defRPr/>
            </a:pPr>
            <a:r>
              <a:rPr lang="en-IE" dirty="0">
                <a:effectLst/>
                <a:latin typeface="Calibri" panose="020F0502020204030204" pitchFamily="34" charset="0"/>
                <a:ea typeface="Calibri" panose="020F0502020204030204" pitchFamily="34" charset="0"/>
                <a:cs typeface="Times New Roman" panose="02020603050405020304" pitchFamily="18" charset="0"/>
              </a:rPr>
              <a:t>b) who is suffering from an enduring physical impairment or injury which is of such a nature or degree as to severely restrict the capacity of the person to guard himself or herself against serious exploitation or abuse, whether physical or sexual, by another person or to report such exploitation or abuse to the Garda Siochana or both.</a:t>
            </a:r>
          </a:p>
          <a:p>
            <a:pPr lvl="1">
              <a:defRPr/>
            </a:pPr>
            <a:endParaRPr lang="en-IE" altLang="en-US" i="1" dirty="0">
              <a:latin typeface="Calibri" panose="020F0502020204030204" pitchFamily="34" charset="0"/>
            </a:endParaRPr>
          </a:p>
          <a:p>
            <a:endParaRPr lang="en-IE" sz="1800" dirty="0"/>
          </a:p>
        </p:txBody>
      </p:sp>
    </p:spTree>
    <p:extLst>
      <p:ext uri="{BB962C8B-B14F-4D97-AF65-F5344CB8AC3E}">
        <p14:creationId xmlns:p14="http://schemas.microsoft.com/office/powerpoint/2010/main" val="5327833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537E6B-903F-1D25-E228-DF74DD55B7E8}"/>
              </a:ext>
            </a:extLst>
          </p:cNvPr>
          <p:cNvSpPr>
            <a:spLocks noGrp="1"/>
          </p:cNvSpPr>
          <p:nvPr>
            <p:ph type="ctrTitle"/>
          </p:nvPr>
        </p:nvSpPr>
        <p:spPr/>
        <p:txBody>
          <a:bodyPr/>
          <a:lstStyle/>
          <a:p>
            <a:r>
              <a:rPr lang="en-US" sz="3600" dirty="0"/>
              <a:t>The New Apostolic Constitution and the work of Mainstreaming Safeguarding</a:t>
            </a:r>
          </a:p>
        </p:txBody>
      </p:sp>
      <p:sp>
        <p:nvSpPr>
          <p:cNvPr id="6" name="Subtitle 5">
            <a:extLst>
              <a:ext uri="{FF2B5EF4-FFF2-40B4-BE49-F238E27FC236}">
                <a16:creationId xmlns:a16="http://schemas.microsoft.com/office/drawing/2014/main" id="{E2A6174D-A70A-7643-6326-3A3151B8ECFD}"/>
              </a:ext>
            </a:extLst>
          </p:cNvPr>
          <p:cNvSpPr>
            <a:spLocks noGrp="1"/>
          </p:cNvSpPr>
          <p:nvPr>
            <p:ph type="subTitle" idx="1"/>
          </p:nvPr>
        </p:nvSpPr>
        <p:spPr/>
        <p:txBody>
          <a:bodyPr>
            <a:normAutofit lnSpcReduction="10000"/>
          </a:bodyPr>
          <a:lstStyle/>
          <a:p>
            <a:r>
              <a:rPr lang="en-US" dirty="0"/>
              <a:t>Rev. Andrew small, OMI</a:t>
            </a:r>
          </a:p>
          <a:p>
            <a:r>
              <a:rPr lang="en-US" dirty="0"/>
              <a:t>Secretary, pontifical commission for the protection of minors</a:t>
            </a:r>
          </a:p>
        </p:txBody>
      </p:sp>
    </p:spTree>
    <p:extLst>
      <p:ext uri="{BB962C8B-B14F-4D97-AF65-F5344CB8AC3E}">
        <p14:creationId xmlns:p14="http://schemas.microsoft.com/office/powerpoint/2010/main" val="31934133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581" y="857250"/>
            <a:ext cx="8314007" cy="939019"/>
          </a:xfrm>
        </p:spPr>
        <p:txBody>
          <a:bodyPr>
            <a:normAutofit/>
          </a:bodyPr>
          <a:lstStyle/>
          <a:p>
            <a:pPr algn="ctr"/>
            <a:r>
              <a:rPr lang="en-IE" dirty="0">
                <a:solidFill>
                  <a:srgbClr val="FF0000"/>
                </a:solidFill>
                <a:latin typeface="Calibri" panose="020F0502020204030204" pitchFamily="34" charset="0"/>
                <a:cs typeface="Calibri" panose="020F0502020204030204" pitchFamily="34" charset="0"/>
              </a:rPr>
              <a:t>Church Ministry.</a:t>
            </a:r>
          </a:p>
        </p:txBody>
      </p:sp>
      <p:sp>
        <p:nvSpPr>
          <p:cNvPr id="3" name="Content Placeholder 2"/>
          <p:cNvSpPr>
            <a:spLocks noGrp="1"/>
          </p:cNvSpPr>
          <p:nvPr>
            <p:ph idx="1"/>
          </p:nvPr>
        </p:nvSpPr>
        <p:spPr>
          <a:xfrm>
            <a:off x="432581" y="1796270"/>
            <a:ext cx="8314007" cy="3650565"/>
          </a:xfrm>
        </p:spPr>
        <p:txBody>
          <a:bodyPr>
            <a:noAutofit/>
          </a:bodyPr>
          <a:lstStyle/>
          <a:p>
            <a:pPr fontAlgn="base"/>
            <a:r>
              <a:rPr lang="en-US" dirty="0">
                <a:effectLst/>
                <a:latin typeface="+mn-lt"/>
                <a:ea typeface="Arial" panose="020B0604020202020204" pitchFamily="34" charset="0"/>
              </a:rPr>
              <a:t>Church has a long tradition of caring for vulnerable – healthcare, hospice care, care of the sick, meals, etc.</a:t>
            </a:r>
          </a:p>
          <a:p>
            <a:pPr marL="0" indent="0" fontAlgn="base">
              <a:buNone/>
            </a:pPr>
            <a:endParaRPr lang="en-US" dirty="0">
              <a:effectLst/>
              <a:latin typeface="+mn-lt"/>
              <a:ea typeface="Arial" panose="020B0604020202020204" pitchFamily="34" charset="0"/>
            </a:endParaRPr>
          </a:p>
          <a:p>
            <a:pPr fontAlgn="base"/>
            <a:r>
              <a:rPr lang="en-US" dirty="0">
                <a:effectLst/>
                <a:latin typeface="+mn-lt"/>
                <a:ea typeface="Arial" panose="020B0604020202020204" pitchFamily="34" charset="0"/>
              </a:rPr>
              <a:t>I</a:t>
            </a:r>
            <a:r>
              <a:rPr lang="en-US" dirty="0">
                <a:latin typeface="+mn-lt"/>
              </a:rPr>
              <a:t>ndividuals often turn to the church when they are at their most vulnerable and if they are able to do so.</a:t>
            </a:r>
          </a:p>
          <a:p>
            <a:pPr marL="0" indent="0" fontAlgn="base">
              <a:buNone/>
            </a:pPr>
            <a:endParaRPr lang="en-US" dirty="0">
              <a:latin typeface="+mn-lt"/>
            </a:endParaRPr>
          </a:p>
          <a:p>
            <a:pPr fontAlgn="base"/>
            <a:r>
              <a:rPr lang="en-US" dirty="0">
                <a:latin typeface="+mn-lt"/>
              </a:rPr>
              <a:t>Priests and </a:t>
            </a:r>
            <a:r>
              <a:rPr lang="en-US" dirty="0" err="1">
                <a:latin typeface="+mn-lt"/>
              </a:rPr>
              <a:t>religous</a:t>
            </a:r>
            <a:r>
              <a:rPr lang="en-US" dirty="0">
                <a:latin typeface="+mn-lt"/>
              </a:rPr>
              <a:t> are often in a unique position to observe or be confided in.</a:t>
            </a:r>
          </a:p>
          <a:p>
            <a:pPr marL="0" indent="0" fontAlgn="base">
              <a:buNone/>
            </a:pPr>
            <a:endParaRPr lang="en-US" dirty="0">
              <a:latin typeface="+mn-lt"/>
            </a:endParaRPr>
          </a:p>
          <a:p>
            <a:pPr fontAlgn="base"/>
            <a:endParaRPr lang="en-IE" sz="1350" dirty="0">
              <a:latin typeface="Times New Roman" panose="02020603050405020304" pitchFamily="18" charset="0"/>
              <a:ea typeface="Arial" panose="020B0604020202020204" pitchFamily="34" charset="0"/>
            </a:endParaRPr>
          </a:p>
          <a:p>
            <a:pPr lvl="1">
              <a:defRPr/>
            </a:pPr>
            <a:endParaRPr lang="en-IE" altLang="en-US" i="1" dirty="0">
              <a:latin typeface="Calibri" panose="020F0502020204030204" pitchFamily="34" charset="0"/>
            </a:endParaRPr>
          </a:p>
          <a:p>
            <a:endParaRPr lang="en-IE" sz="1800" dirty="0"/>
          </a:p>
        </p:txBody>
      </p:sp>
    </p:spTree>
    <p:extLst>
      <p:ext uri="{BB962C8B-B14F-4D97-AF65-F5344CB8AC3E}">
        <p14:creationId xmlns:p14="http://schemas.microsoft.com/office/powerpoint/2010/main" val="319197899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581" y="857250"/>
            <a:ext cx="8314007" cy="939019"/>
          </a:xfrm>
        </p:spPr>
        <p:txBody>
          <a:bodyPr>
            <a:normAutofit/>
          </a:bodyPr>
          <a:lstStyle/>
          <a:p>
            <a:pPr algn="ctr"/>
            <a:r>
              <a:rPr lang="en-IE" dirty="0">
                <a:solidFill>
                  <a:srgbClr val="FF0000"/>
                </a:solidFill>
                <a:latin typeface="Calibri" panose="020F0502020204030204" pitchFamily="34" charset="0"/>
                <a:cs typeface="Calibri" panose="020F0502020204030204" pitchFamily="34" charset="0"/>
              </a:rPr>
              <a:t>Church Ministry.</a:t>
            </a:r>
          </a:p>
        </p:txBody>
      </p:sp>
      <p:sp>
        <p:nvSpPr>
          <p:cNvPr id="3" name="Content Placeholder 2"/>
          <p:cNvSpPr>
            <a:spLocks noGrp="1"/>
          </p:cNvSpPr>
          <p:nvPr>
            <p:ph idx="1"/>
          </p:nvPr>
        </p:nvSpPr>
        <p:spPr>
          <a:xfrm>
            <a:off x="432581" y="1796270"/>
            <a:ext cx="8314007" cy="3650565"/>
          </a:xfrm>
        </p:spPr>
        <p:txBody>
          <a:bodyPr>
            <a:noAutofit/>
          </a:bodyPr>
          <a:lstStyle/>
          <a:p>
            <a:pPr fontAlgn="base"/>
            <a:r>
              <a:rPr lang="en-US" dirty="0">
                <a:latin typeface="+mn-lt"/>
              </a:rPr>
              <a:t>Christ showed preferential care for the sick, </a:t>
            </a:r>
            <a:r>
              <a:rPr lang="en-US" dirty="0" err="1">
                <a:latin typeface="+mn-lt"/>
              </a:rPr>
              <a:t>marginalised</a:t>
            </a:r>
            <a:r>
              <a:rPr lang="en-US" dirty="0">
                <a:latin typeface="+mn-lt"/>
              </a:rPr>
              <a:t> and vulnerable.</a:t>
            </a:r>
          </a:p>
          <a:p>
            <a:pPr marL="0" indent="0" fontAlgn="base">
              <a:buNone/>
            </a:pPr>
            <a:endParaRPr lang="en-US" dirty="0">
              <a:latin typeface="+mn-lt"/>
            </a:endParaRPr>
          </a:p>
          <a:p>
            <a:pPr fontAlgn="base"/>
            <a:r>
              <a:rPr lang="en-US" dirty="0">
                <a:latin typeface="+mn-lt"/>
              </a:rPr>
              <a:t>Was a champion for justice.</a:t>
            </a:r>
          </a:p>
          <a:p>
            <a:pPr marL="0" indent="0" fontAlgn="base">
              <a:buNone/>
            </a:pPr>
            <a:endParaRPr lang="en-US" dirty="0">
              <a:latin typeface="+mn-lt"/>
            </a:endParaRPr>
          </a:p>
          <a:p>
            <a:pPr fontAlgn="base"/>
            <a:r>
              <a:rPr lang="en-US" dirty="0">
                <a:latin typeface="+mn-lt"/>
              </a:rPr>
              <a:t>Christ showed greatest love for those who suffered – parable of Good Samaritan.</a:t>
            </a:r>
          </a:p>
          <a:p>
            <a:pPr marL="0" indent="0" fontAlgn="base">
              <a:buNone/>
            </a:pPr>
            <a:endParaRPr lang="en-US" dirty="0">
              <a:latin typeface="+mn-lt"/>
            </a:endParaRPr>
          </a:p>
          <a:p>
            <a:pPr fontAlgn="base"/>
            <a:r>
              <a:rPr lang="en-US" b="0" i="0" dirty="0">
                <a:effectLst/>
                <a:latin typeface="+mn-lt"/>
              </a:rPr>
              <a:t>‘</a:t>
            </a:r>
            <a:r>
              <a:rPr lang="en-US" b="0" i="1" dirty="0">
                <a:effectLst/>
                <a:latin typeface="+mn-lt"/>
              </a:rPr>
              <a:t>Truly, I say to you, as you did it to one of the least of these my brothers, you did it to me’. </a:t>
            </a:r>
            <a:r>
              <a:rPr lang="en-US" b="0" i="0" dirty="0">
                <a:effectLst/>
                <a:latin typeface="+mn-lt"/>
              </a:rPr>
              <a:t>(Matthew)</a:t>
            </a:r>
            <a:endParaRPr lang="en-US" dirty="0">
              <a:latin typeface="+mn-lt"/>
            </a:endParaRPr>
          </a:p>
          <a:p>
            <a:pPr fontAlgn="base"/>
            <a:endParaRPr lang="en-IE" sz="1350" dirty="0">
              <a:latin typeface="Times New Roman" panose="02020603050405020304" pitchFamily="18" charset="0"/>
              <a:ea typeface="Arial" panose="020B0604020202020204" pitchFamily="34" charset="0"/>
            </a:endParaRPr>
          </a:p>
          <a:p>
            <a:pPr lvl="1">
              <a:defRPr/>
            </a:pPr>
            <a:endParaRPr lang="en-IE" altLang="en-US" i="1" dirty="0">
              <a:latin typeface="Calibri" panose="020F0502020204030204" pitchFamily="34" charset="0"/>
            </a:endParaRPr>
          </a:p>
          <a:p>
            <a:endParaRPr lang="en-IE" sz="1800" dirty="0"/>
          </a:p>
        </p:txBody>
      </p:sp>
    </p:spTree>
    <p:extLst>
      <p:ext uri="{BB962C8B-B14F-4D97-AF65-F5344CB8AC3E}">
        <p14:creationId xmlns:p14="http://schemas.microsoft.com/office/powerpoint/2010/main" val="380468840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581" y="857250"/>
            <a:ext cx="8314007" cy="939019"/>
          </a:xfrm>
        </p:spPr>
        <p:txBody>
          <a:bodyPr>
            <a:normAutofit/>
          </a:bodyPr>
          <a:lstStyle/>
          <a:p>
            <a:pPr algn="ctr"/>
            <a:r>
              <a:rPr lang="en-IE" dirty="0">
                <a:solidFill>
                  <a:srgbClr val="FF0000"/>
                </a:solidFill>
                <a:latin typeface="Calibri" panose="020F0502020204030204" pitchFamily="34" charset="0"/>
                <a:cs typeface="Calibri" panose="020F0502020204030204" pitchFamily="34" charset="0"/>
              </a:rPr>
              <a:t>Church Ministry.</a:t>
            </a:r>
          </a:p>
        </p:txBody>
      </p:sp>
      <p:sp>
        <p:nvSpPr>
          <p:cNvPr id="3" name="Content Placeholder 2"/>
          <p:cNvSpPr>
            <a:spLocks noGrp="1"/>
          </p:cNvSpPr>
          <p:nvPr>
            <p:ph idx="1"/>
          </p:nvPr>
        </p:nvSpPr>
        <p:spPr>
          <a:xfrm>
            <a:off x="432581" y="1796270"/>
            <a:ext cx="8314007" cy="3650565"/>
          </a:xfrm>
        </p:spPr>
        <p:txBody>
          <a:bodyPr>
            <a:noAutofit/>
          </a:bodyPr>
          <a:lstStyle/>
          <a:p>
            <a:pPr marL="0" indent="0" algn="ctr" fontAlgn="base">
              <a:buNone/>
            </a:pPr>
            <a:r>
              <a:rPr lang="en-IE" b="1" dirty="0">
                <a:latin typeface="+mn-lt"/>
                <a:ea typeface="Arial" panose="020B0604020202020204" pitchFamily="34" charset="0"/>
              </a:rPr>
              <a:t>CONSENT.</a:t>
            </a:r>
            <a:endParaRPr lang="en-IE" b="1" dirty="0">
              <a:effectLst/>
              <a:latin typeface="+mn-lt"/>
              <a:ea typeface="Arial" panose="020B0604020202020204" pitchFamily="34" charset="0"/>
            </a:endParaRPr>
          </a:p>
          <a:p>
            <a:pPr fontAlgn="base"/>
            <a:r>
              <a:rPr lang="en-IE" dirty="0">
                <a:effectLst/>
                <a:latin typeface="+mn-lt"/>
                <a:ea typeface="Arial" panose="020B0604020202020204" pitchFamily="34" charset="0"/>
              </a:rPr>
              <a:t>Presumption. Every effort to gain a person’s consent and understand their wishes/choices.</a:t>
            </a:r>
          </a:p>
          <a:p>
            <a:pPr fontAlgn="base"/>
            <a:r>
              <a:rPr lang="en-IE" dirty="0">
                <a:latin typeface="+mn-lt"/>
                <a:ea typeface="Arial" panose="020B0604020202020204" pitchFamily="34" charset="0"/>
              </a:rPr>
              <a:t>Assisted Decision Making (Capacity) Act 2015) – Time and issue specific. </a:t>
            </a:r>
          </a:p>
          <a:p>
            <a:pPr lvl="1" fontAlgn="base"/>
            <a:r>
              <a:rPr lang="en-IE" sz="2100" dirty="0">
                <a:latin typeface="+mn-lt"/>
                <a:ea typeface="Arial" panose="020B0604020202020204" pitchFamily="34" charset="0"/>
              </a:rPr>
              <a:t>Plan for future – EPA.</a:t>
            </a:r>
          </a:p>
          <a:p>
            <a:r>
              <a:rPr lang="en-IE" dirty="0">
                <a:latin typeface="+mn-lt"/>
                <a:cs typeface="Calibri" panose="020F0502020204030204" pitchFamily="34" charset="0"/>
              </a:rPr>
              <a:t>Appointment by person when Capacity is in question/shortly in question -</a:t>
            </a:r>
          </a:p>
          <a:p>
            <a:pPr lvl="1"/>
            <a:r>
              <a:rPr lang="en-IE" sz="2100" dirty="0">
                <a:latin typeface="+mn-lt"/>
                <a:cs typeface="Calibri" panose="020F0502020204030204" pitchFamily="34" charset="0"/>
              </a:rPr>
              <a:t>Decision-Making Assistant: Decision-Making Assistance Agreement.</a:t>
            </a:r>
          </a:p>
          <a:p>
            <a:pPr lvl="1"/>
            <a:r>
              <a:rPr lang="en-IE" sz="2100" dirty="0">
                <a:latin typeface="+mn-lt"/>
                <a:cs typeface="Calibri" panose="020F0502020204030204" pitchFamily="34" charset="0"/>
              </a:rPr>
              <a:t>Co-Decision-Maker: Co-Decision-Making Agreement.</a:t>
            </a:r>
          </a:p>
          <a:p>
            <a:r>
              <a:rPr lang="en-IE" dirty="0">
                <a:latin typeface="+mn-lt"/>
                <a:cs typeface="Calibri" panose="020F0502020204030204" pitchFamily="34" charset="0"/>
              </a:rPr>
              <a:t>Appointment by Court when person lacks capacity – when EPA or AHD does not include decision to be made.</a:t>
            </a:r>
          </a:p>
          <a:p>
            <a:pPr lvl="1"/>
            <a:r>
              <a:rPr lang="en-IE" sz="2100" dirty="0">
                <a:latin typeface="+mn-lt"/>
                <a:cs typeface="Calibri" panose="020F0502020204030204" pitchFamily="34" charset="0"/>
              </a:rPr>
              <a:t>Decision-Making Representative: Decision-Making Representation Order.</a:t>
            </a:r>
          </a:p>
          <a:p>
            <a:pPr fontAlgn="base"/>
            <a:endParaRPr lang="en-IE" dirty="0">
              <a:latin typeface="+mn-lt"/>
              <a:ea typeface="Arial" panose="020B0604020202020204" pitchFamily="34" charset="0"/>
            </a:endParaRPr>
          </a:p>
          <a:p>
            <a:pPr fontAlgn="base"/>
            <a:endParaRPr lang="en-IE" dirty="0">
              <a:effectLst/>
              <a:latin typeface="+mn-lt"/>
              <a:ea typeface="Arial" panose="020B0604020202020204" pitchFamily="34" charset="0"/>
            </a:endParaRPr>
          </a:p>
          <a:p>
            <a:pPr lvl="1">
              <a:defRPr/>
            </a:pPr>
            <a:endParaRPr lang="en-IE" altLang="en-US" sz="2100" i="1" dirty="0">
              <a:latin typeface="+mn-lt"/>
            </a:endParaRPr>
          </a:p>
          <a:p>
            <a:endParaRPr lang="en-IE" sz="1800" dirty="0"/>
          </a:p>
        </p:txBody>
      </p:sp>
    </p:spTree>
    <p:extLst>
      <p:ext uri="{BB962C8B-B14F-4D97-AF65-F5344CB8AC3E}">
        <p14:creationId xmlns:p14="http://schemas.microsoft.com/office/powerpoint/2010/main" val="279554758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581" y="857250"/>
            <a:ext cx="8314007" cy="939019"/>
          </a:xfrm>
        </p:spPr>
        <p:txBody>
          <a:bodyPr>
            <a:normAutofit/>
          </a:bodyPr>
          <a:lstStyle/>
          <a:p>
            <a:pPr algn="ctr"/>
            <a:r>
              <a:rPr lang="en-IE" dirty="0">
                <a:solidFill>
                  <a:srgbClr val="FF0000"/>
                </a:solidFill>
                <a:latin typeface="Calibri" panose="020F0502020204030204" pitchFamily="34" charset="0"/>
                <a:cs typeface="Calibri" panose="020F0502020204030204" pitchFamily="34" charset="0"/>
              </a:rPr>
              <a:t>Church Ministry.</a:t>
            </a:r>
          </a:p>
        </p:txBody>
      </p:sp>
      <p:sp>
        <p:nvSpPr>
          <p:cNvPr id="3" name="Content Placeholder 2"/>
          <p:cNvSpPr>
            <a:spLocks noGrp="1"/>
          </p:cNvSpPr>
          <p:nvPr>
            <p:ph idx="1"/>
          </p:nvPr>
        </p:nvSpPr>
        <p:spPr>
          <a:xfrm>
            <a:off x="432581" y="1796270"/>
            <a:ext cx="8314007" cy="3650565"/>
          </a:xfrm>
        </p:spPr>
        <p:txBody>
          <a:bodyPr>
            <a:noAutofit/>
          </a:bodyPr>
          <a:lstStyle/>
          <a:p>
            <a:pPr marL="0" indent="0" algn="ctr" fontAlgn="base">
              <a:buNone/>
            </a:pPr>
            <a:r>
              <a:rPr lang="en-IE" dirty="0">
                <a:latin typeface="+mn-lt"/>
                <a:ea typeface="Arial" panose="020B0604020202020204" pitchFamily="34" charset="0"/>
              </a:rPr>
              <a:t>INTEGRITY.</a:t>
            </a:r>
          </a:p>
          <a:p>
            <a:pPr marL="0" indent="0" algn="ctr" fontAlgn="base">
              <a:buNone/>
            </a:pPr>
            <a:endParaRPr lang="en-IE" dirty="0">
              <a:latin typeface="+mn-lt"/>
              <a:ea typeface="Arial" panose="020B0604020202020204" pitchFamily="34" charset="0"/>
            </a:endParaRPr>
          </a:p>
          <a:p>
            <a:pPr fontAlgn="base"/>
            <a:r>
              <a:rPr lang="en-IE" dirty="0">
                <a:latin typeface="+mn-lt"/>
                <a:ea typeface="Arial" panose="020B0604020202020204" pitchFamily="34" charset="0"/>
              </a:rPr>
              <a:t>Genuine respect for dignity and individuality.</a:t>
            </a:r>
          </a:p>
          <a:p>
            <a:pPr fontAlgn="base"/>
            <a:r>
              <a:rPr lang="en-IE" dirty="0">
                <a:latin typeface="+mn-lt"/>
                <a:ea typeface="Arial" panose="020B0604020202020204" pitchFamily="34" charset="0"/>
              </a:rPr>
              <a:t>Consent and respect for choice.</a:t>
            </a:r>
          </a:p>
          <a:p>
            <a:pPr fontAlgn="base"/>
            <a:r>
              <a:rPr lang="en-IE" dirty="0">
                <a:latin typeface="+mn-lt"/>
                <a:ea typeface="Arial" panose="020B0604020202020204" pitchFamily="34" charset="0"/>
              </a:rPr>
              <a:t>Collaboration and teamwork.</a:t>
            </a:r>
          </a:p>
          <a:p>
            <a:pPr fontAlgn="base"/>
            <a:r>
              <a:rPr lang="en-IE" dirty="0">
                <a:latin typeface="+mn-lt"/>
                <a:ea typeface="Arial" panose="020B0604020202020204" pitchFamily="34" charset="0"/>
              </a:rPr>
              <a:t>Supervision.</a:t>
            </a:r>
          </a:p>
          <a:p>
            <a:pPr fontAlgn="base"/>
            <a:r>
              <a:rPr lang="en-IE" dirty="0">
                <a:latin typeface="+mn-lt"/>
                <a:ea typeface="Arial" panose="020B0604020202020204" pitchFamily="34" charset="0"/>
              </a:rPr>
              <a:t>Professionalism.</a:t>
            </a:r>
          </a:p>
          <a:p>
            <a:pPr fontAlgn="base"/>
            <a:r>
              <a:rPr lang="en-IE" dirty="0">
                <a:latin typeface="+mn-lt"/>
                <a:ea typeface="Arial" panose="020B0604020202020204" pitchFamily="34" charset="0"/>
              </a:rPr>
              <a:t>Reflection and self awareness.</a:t>
            </a:r>
          </a:p>
          <a:p>
            <a:pPr fontAlgn="base"/>
            <a:endParaRPr lang="en-IE" dirty="0">
              <a:latin typeface="+mn-lt"/>
              <a:ea typeface="Arial" panose="020B0604020202020204" pitchFamily="34" charset="0"/>
            </a:endParaRPr>
          </a:p>
          <a:p>
            <a:pPr fontAlgn="base"/>
            <a:endParaRPr lang="en-IE" dirty="0">
              <a:effectLst/>
              <a:latin typeface="+mn-lt"/>
              <a:ea typeface="Arial" panose="020B0604020202020204" pitchFamily="34" charset="0"/>
            </a:endParaRPr>
          </a:p>
          <a:p>
            <a:pPr lvl="1">
              <a:defRPr/>
            </a:pPr>
            <a:endParaRPr lang="en-IE" altLang="en-US" sz="2100" i="1" dirty="0">
              <a:latin typeface="+mn-lt"/>
            </a:endParaRPr>
          </a:p>
          <a:p>
            <a:endParaRPr lang="en-IE" sz="1800" dirty="0"/>
          </a:p>
        </p:txBody>
      </p:sp>
    </p:spTree>
    <p:extLst>
      <p:ext uri="{BB962C8B-B14F-4D97-AF65-F5344CB8AC3E}">
        <p14:creationId xmlns:p14="http://schemas.microsoft.com/office/powerpoint/2010/main" val="20957675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581" y="857250"/>
            <a:ext cx="8314007" cy="939019"/>
          </a:xfrm>
        </p:spPr>
        <p:txBody>
          <a:bodyPr>
            <a:normAutofit/>
          </a:bodyPr>
          <a:lstStyle/>
          <a:p>
            <a:pPr algn="ctr"/>
            <a:r>
              <a:rPr lang="en-IE" dirty="0">
                <a:solidFill>
                  <a:srgbClr val="FF0000"/>
                </a:solidFill>
                <a:latin typeface="Calibri" panose="020F0502020204030204" pitchFamily="34" charset="0"/>
                <a:cs typeface="Calibri" panose="020F0502020204030204" pitchFamily="34" charset="0"/>
              </a:rPr>
              <a:t>Church Ministry.</a:t>
            </a:r>
          </a:p>
        </p:txBody>
      </p:sp>
      <p:sp>
        <p:nvSpPr>
          <p:cNvPr id="3" name="Content Placeholder 2"/>
          <p:cNvSpPr>
            <a:spLocks noGrp="1"/>
          </p:cNvSpPr>
          <p:nvPr>
            <p:ph idx="1"/>
          </p:nvPr>
        </p:nvSpPr>
        <p:spPr>
          <a:xfrm>
            <a:off x="432581" y="1796270"/>
            <a:ext cx="8314007" cy="3650565"/>
          </a:xfrm>
        </p:spPr>
        <p:txBody>
          <a:bodyPr>
            <a:noAutofit/>
          </a:bodyPr>
          <a:lstStyle/>
          <a:p>
            <a:pPr marL="0" indent="0" algn="ctr" fontAlgn="base">
              <a:buNone/>
            </a:pPr>
            <a:r>
              <a:rPr lang="en-IE" dirty="0">
                <a:effectLst/>
                <a:latin typeface="+mn-lt"/>
                <a:ea typeface="Arial" panose="020B0604020202020204" pitchFamily="34" charset="0"/>
              </a:rPr>
              <a:t>RISK.</a:t>
            </a:r>
          </a:p>
          <a:p>
            <a:pPr marL="0" indent="0" algn="ctr" fontAlgn="base">
              <a:buNone/>
            </a:pPr>
            <a:endParaRPr lang="en-IE" dirty="0">
              <a:effectLst/>
              <a:latin typeface="+mn-lt"/>
              <a:ea typeface="Arial" panose="020B0604020202020204" pitchFamily="34" charset="0"/>
            </a:endParaRPr>
          </a:p>
          <a:p>
            <a:pPr fontAlgn="base"/>
            <a:r>
              <a:rPr lang="en-IE" dirty="0">
                <a:latin typeface="+mn-lt"/>
                <a:ea typeface="Arial" panose="020B0604020202020204" pitchFamily="34" charset="0"/>
              </a:rPr>
              <a:t>Recognition, awareness and assessment of risk - mitigate.</a:t>
            </a:r>
          </a:p>
          <a:p>
            <a:pPr fontAlgn="base"/>
            <a:r>
              <a:rPr lang="en-IE" dirty="0">
                <a:effectLst/>
                <a:latin typeface="+mn-lt"/>
                <a:ea typeface="Arial" panose="020B0604020202020204" pitchFamily="34" charset="0"/>
              </a:rPr>
              <a:t>Staff/volunteers – recruitment, supervision, training, support.</a:t>
            </a:r>
          </a:p>
          <a:p>
            <a:pPr fontAlgn="base"/>
            <a:r>
              <a:rPr lang="en-IE" dirty="0">
                <a:effectLst/>
                <a:latin typeface="+mn-lt"/>
                <a:ea typeface="Arial" panose="020B0604020202020204" pitchFamily="34" charset="0"/>
              </a:rPr>
              <a:t>Understanding of roles.</a:t>
            </a:r>
          </a:p>
          <a:p>
            <a:pPr fontAlgn="base"/>
            <a:r>
              <a:rPr lang="en-IE" dirty="0">
                <a:latin typeface="+mn-lt"/>
                <a:ea typeface="Arial" panose="020B0604020202020204" pitchFamily="34" charset="0"/>
              </a:rPr>
              <a:t>Location/environment.</a:t>
            </a:r>
          </a:p>
          <a:p>
            <a:pPr fontAlgn="base"/>
            <a:r>
              <a:rPr lang="en-IE" dirty="0">
                <a:latin typeface="+mn-lt"/>
                <a:ea typeface="Arial" panose="020B0604020202020204" pitchFamily="34" charset="0"/>
              </a:rPr>
              <a:t>Whistleblowing policy.</a:t>
            </a:r>
          </a:p>
          <a:p>
            <a:pPr fontAlgn="base"/>
            <a:r>
              <a:rPr lang="en-IE" dirty="0">
                <a:latin typeface="+mn-lt"/>
                <a:ea typeface="Arial" panose="020B0604020202020204" pitchFamily="34" charset="0"/>
              </a:rPr>
              <a:t>Complaints investigation.</a:t>
            </a:r>
          </a:p>
          <a:p>
            <a:pPr lvl="1">
              <a:defRPr/>
            </a:pPr>
            <a:endParaRPr lang="en-IE" altLang="en-US" sz="2100" i="1" dirty="0">
              <a:latin typeface="+mn-lt"/>
            </a:endParaRPr>
          </a:p>
          <a:p>
            <a:endParaRPr lang="en-IE" sz="1800" dirty="0"/>
          </a:p>
        </p:txBody>
      </p:sp>
    </p:spTree>
    <p:extLst>
      <p:ext uri="{BB962C8B-B14F-4D97-AF65-F5344CB8AC3E}">
        <p14:creationId xmlns:p14="http://schemas.microsoft.com/office/powerpoint/2010/main" val="339312516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581" y="857250"/>
            <a:ext cx="8314007" cy="939019"/>
          </a:xfrm>
        </p:spPr>
        <p:txBody>
          <a:bodyPr>
            <a:normAutofit/>
          </a:bodyPr>
          <a:lstStyle/>
          <a:p>
            <a:pPr algn="ctr"/>
            <a:r>
              <a:rPr lang="en-IE" dirty="0">
                <a:solidFill>
                  <a:srgbClr val="FF0000"/>
                </a:solidFill>
                <a:latin typeface="Calibri" panose="020F0502020204030204" pitchFamily="34" charset="0"/>
                <a:cs typeface="Calibri" panose="020F0502020204030204" pitchFamily="34" charset="0"/>
              </a:rPr>
              <a:t>Church Ministry.</a:t>
            </a:r>
          </a:p>
        </p:txBody>
      </p:sp>
      <p:sp>
        <p:nvSpPr>
          <p:cNvPr id="3" name="Content Placeholder 2"/>
          <p:cNvSpPr>
            <a:spLocks noGrp="1"/>
          </p:cNvSpPr>
          <p:nvPr>
            <p:ph idx="1"/>
          </p:nvPr>
        </p:nvSpPr>
        <p:spPr>
          <a:xfrm>
            <a:off x="432581" y="1621428"/>
            <a:ext cx="8314007" cy="3825407"/>
          </a:xfrm>
        </p:spPr>
        <p:txBody>
          <a:bodyPr>
            <a:noAutofit/>
          </a:bodyPr>
          <a:lstStyle/>
          <a:p>
            <a:pPr fontAlgn="base"/>
            <a:r>
              <a:rPr lang="en-US" dirty="0">
                <a:latin typeface="+mn-lt"/>
              </a:rPr>
              <a:t>Should be aware of signs of abuse, regardless of abuse type.</a:t>
            </a:r>
          </a:p>
          <a:p>
            <a:pPr fontAlgn="base"/>
            <a:r>
              <a:rPr lang="en-US" dirty="0">
                <a:latin typeface="+mn-lt"/>
              </a:rPr>
              <a:t>Should listen and support anyone who raises a concern.</a:t>
            </a:r>
          </a:p>
          <a:p>
            <a:pPr fontAlgn="base"/>
            <a:r>
              <a:rPr lang="en-US" dirty="0">
                <a:latin typeface="+mn-lt"/>
              </a:rPr>
              <a:t>Promote trust and maintain integrity, and ethical and professional boundaries.</a:t>
            </a:r>
          </a:p>
          <a:p>
            <a:pPr fontAlgn="base"/>
            <a:r>
              <a:rPr lang="en-US" dirty="0">
                <a:latin typeface="+mn-lt"/>
              </a:rPr>
              <a:t>Arrange home visits in advance and be clear on the nature and reasons for the visit.</a:t>
            </a:r>
          </a:p>
          <a:p>
            <a:pPr fontAlgn="base"/>
            <a:r>
              <a:rPr lang="en-US" dirty="0">
                <a:latin typeface="+mn-lt"/>
              </a:rPr>
              <a:t>Not be </a:t>
            </a:r>
            <a:r>
              <a:rPr lang="en-US" dirty="0" err="1">
                <a:latin typeface="+mn-lt"/>
              </a:rPr>
              <a:t>paralysed</a:t>
            </a:r>
            <a:r>
              <a:rPr lang="en-US" dirty="0">
                <a:latin typeface="+mn-lt"/>
              </a:rPr>
              <a:t> by other’s perceptions or preferences – focus on the individual’s needs and rights.</a:t>
            </a:r>
          </a:p>
          <a:p>
            <a:pPr fontAlgn="base"/>
            <a:r>
              <a:rPr lang="en-US" dirty="0">
                <a:latin typeface="+mn-lt"/>
              </a:rPr>
              <a:t>Maintain the person’s rights as the basis for all interaction.</a:t>
            </a:r>
          </a:p>
          <a:p>
            <a:pPr fontAlgn="base"/>
            <a:r>
              <a:rPr lang="en-US" dirty="0">
                <a:latin typeface="+mn-lt"/>
              </a:rPr>
              <a:t>Be aware that the abuser may not </a:t>
            </a:r>
            <a:r>
              <a:rPr lang="en-US" dirty="0" err="1">
                <a:latin typeface="+mn-lt"/>
              </a:rPr>
              <a:t>recognise</a:t>
            </a:r>
            <a:r>
              <a:rPr lang="en-US" dirty="0">
                <a:latin typeface="+mn-lt"/>
              </a:rPr>
              <a:t> his/her actions as abuse</a:t>
            </a:r>
          </a:p>
          <a:p>
            <a:pPr fontAlgn="base"/>
            <a:endParaRPr lang="en-US" sz="2400" dirty="0">
              <a:latin typeface="+mn-lt"/>
            </a:endParaRPr>
          </a:p>
          <a:p>
            <a:pPr fontAlgn="base"/>
            <a:endParaRPr lang="en-IE" sz="1350" dirty="0">
              <a:latin typeface="Times New Roman" panose="02020603050405020304" pitchFamily="18" charset="0"/>
              <a:ea typeface="Arial" panose="020B0604020202020204" pitchFamily="34" charset="0"/>
            </a:endParaRPr>
          </a:p>
          <a:p>
            <a:pPr lvl="1">
              <a:defRPr/>
            </a:pPr>
            <a:endParaRPr lang="en-IE" altLang="en-US" i="1" dirty="0">
              <a:latin typeface="Calibri" panose="020F0502020204030204" pitchFamily="34" charset="0"/>
            </a:endParaRPr>
          </a:p>
          <a:p>
            <a:endParaRPr lang="en-IE" sz="1800" dirty="0"/>
          </a:p>
        </p:txBody>
      </p:sp>
    </p:spTree>
    <p:extLst>
      <p:ext uri="{BB962C8B-B14F-4D97-AF65-F5344CB8AC3E}">
        <p14:creationId xmlns:p14="http://schemas.microsoft.com/office/powerpoint/2010/main" val="230488550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02896-A9CB-4211-A0F2-FA576A9EC7F7}"/>
              </a:ext>
            </a:extLst>
          </p:cNvPr>
          <p:cNvSpPr>
            <a:spLocks noGrp="1"/>
          </p:cNvSpPr>
          <p:nvPr>
            <p:ph type="title"/>
          </p:nvPr>
        </p:nvSpPr>
        <p:spPr/>
        <p:txBody>
          <a:bodyPr/>
          <a:lstStyle/>
          <a:p>
            <a:pPr algn="ctr"/>
            <a:r>
              <a:rPr lang="en-IE" dirty="0">
                <a:solidFill>
                  <a:srgbClr val="FF0000"/>
                </a:solidFill>
              </a:rPr>
              <a:t>Abuse.</a:t>
            </a:r>
          </a:p>
        </p:txBody>
      </p:sp>
      <p:pic>
        <p:nvPicPr>
          <p:cNvPr id="4" name="Content Placeholder 3" descr="A screenshot of a video game&#10;&#10;Description automatically generated with medium confidence">
            <a:extLst>
              <a:ext uri="{FF2B5EF4-FFF2-40B4-BE49-F238E27FC236}">
                <a16:creationId xmlns:a16="http://schemas.microsoft.com/office/drawing/2014/main" id="{8988B37B-3C25-41F9-8021-C44EE610674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679847" y="2487142"/>
            <a:ext cx="6380627" cy="2987828"/>
          </a:xfrm>
          <a:prstGeom prst="rect">
            <a:avLst/>
          </a:prstGeom>
          <a:noFill/>
          <a:ln>
            <a:noFill/>
          </a:ln>
        </p:spPr>
      </p:pic>
    </p:spTree>
    <p:extLst>
      <p:ext uri="{BB962C8B-B14F-4D97-AF65-F5344CB8AC3E}">
        <p14:creationId xmlns:p14="http://schemas.microsoft.com/office/powerpoint/2010/main" val="31051194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581" y="857250"/>
            <a:ext cx="8314007" cy="939019"/>
          </a:xfrm>
        </p:spPr>
        <p:txBody>
          <a:bodyPr>
            <a:normAutofit/>
          </a:bodyPr>
          <a:lstStyle/>
          <a:p>
            <a:pPr algn="ctr"/>
            <a:r>
              <a:rPr lang="en-IE" dirty="0">
                <a:solidFill>
                  <a:srgbClr val="FF0000"/>
                </a:solidFill>
                <a:latin typeface="Calibri" panose="020F0502020204030204" pitchFamily="34" charset="0"/>
                <a:cs typeface="Calibri" panose="020F0502020204030204" pitchFamily="34" charset="0"/>
              </a:rPr>
              <a:t>Church Ministry.</a:t>
            </a:r>
          </a:p>
        </p:txBody>
      </p:sp>
      <p:sp>
        <p:nvSpPr>
          <p:cNvPr id="3" name="Content Placeholder 2"/>
          <p:cNvSpPr>
            <a:spLocks noGrp="1"/>
          </p:cNvSpPr>
          <p:nvPr>
            <p:ph idx="1"/>
          </p:nvPr>
        </p:nvSpPr>
        <p:spPr>
          <a:xfrm>
            <a:off x="432581" y="1796270"/>
            <a:ext cx="8314007" cy="3650565"/>
          </a:xfrm>
        </p:spPr>
        <p:txBody>
          <a:bodyPr>
            <a:noAutofit/>
          </a:bodyPr>
          <a:lstStyle/>
          <a:p>
            <a:pPr fontAlgn="base"/>
            <a:r>
              <a:rPr lang="en-US" dirty="0">
                <a:latin typeface="+mn-lt"/>
              </a:rPr>
              <a:t>Pastoral care -  provision of emotional and spiritual support and is closely linked with safeguarding.</a:t>
            </a:r>
          </a:p>
          <a:p>
            <a:pPr fontAlgn="base"/>
            <a:r>
              <a:rPr lang="en-US" dirty="0">
                <a:latin typeface="+mn-lt"/>
              </a:rPr>
              <a:t>Consider principles underpinning safeguarding </a:t>
            </a:r>
          </a:p>
          <a:p>
            <a:pPr lvl="1" fontAlgn="base"/>
            <a:r>
              <a:rPr lang="en-US" sz="2100" dirty="0">
                <a:latin typeface="+mn-lt"/>
              </a:rPr>
              <a:t>Respect for and promotion of human rights.</a:t>
            </a:r>
          </a:p>
          <a:p>
            <a:pPr lvl="1" fontAlgn="base"/>
            <a:r>
              <a:rPr lang="en-US" sz="2100" dirty="0">
                <a:latin typeface="+mn-lt"/>
              </a:rPr>
              <a:t>Presumption of capacity.</a:t>
            </a:r>
          </a:p>
          <a:p>
            <a:pPr lvl="1" fontAlgn="base"/>
            <a:r>
              <a:rPr lang="en-US" sz="2100" dirty="0">
                <a:latin typeface="+mn-lt"/>
              </a:rPr>
              <a:t>Empowerment and independence.</a:t>
            </a:r>
          </a:p>
          <a:p>
            <a:pPr lvl="1" fontAlgn="base"/>
            <a:r>
              <a:rPr lang="en-US" sz="2100" dirty="0">
                <a:latin typeface="+mn-lt"/>
              </a:rPr>
              <a:t>Confidentiality.</a:t>
            </a:r>
          </a:p>
          <a:p>
            <a:pPr lvl="1" fontAlgn="base"/>
            <a:r>
              <a:rPr lang="en-US" sz="2100" dirty="0">
                <a:latin typeface="+mn-lt"/>
              </a:rPr>
              <a:t>Choice.</a:t>
            </a:r>
          </a:p>
          <a:p>
            <a:pPr lvl="1" fontAlgn="base"/>
            <a:r>
              <a:rPr lang="en-US" sz="2100" dirty="0">
                <a:latin typeface="+mn-lt"/>
              </a:rPr>
              <a:t>Individuality</a:t>
            </a:r>
          </a:p>
          <a:p>
            <a:pPr fontAlgn="base"/>
            <a:endParaRPr lang="en-IE" sz="1350" dirty="0">
              <a:latin typeface="Times New Roman" panose="02020603050405020304" pitchFamily="18" charset="0"/>
              <a:ea typeface="Arial" panose="020B0604020202020204" pitchFamily="34" charset="0"/>
            </a:endParaRPr>
          </a:p>
          <a:p>
            <a:pPr lvl="1">
              <a:defRPr/>
            </a:pPr>
            <a:endParaRPr lang="en-IE" altLang="en-US" i="1" dirty="0">
              <a:latin typeface="Calibri" panose="020F0502020204030204" pitchFamily="34" charset="0"/>
            </a:endParaRPr>
          </a:p>
          <a:p>
            <a:endParaRPr lang="en-IE" sz="1800" dirty="0"/>
          </a:p>
        </p:txBody>
      </p:sp>
    </p:spTree>
    <p:extLst>
      <p:ext uri="{BB962C8B-B14F-4D97-AF65-F5344CB8AC3E}">
        <p14:creationId xmlns:p14="http://schemas.microsoft.com/office/powerpoint/2010/main" val="35720358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581" y="857250"/>
            <a:ext cx="8314007" cy="939019"/>
          </a:xfrm>
        </p:spPr>
        <p:txBody>
          <a:bodyPr>
            <a:normAutofit/>
          </a:bodyPr>
          <a:lstStyle/>
          <a:p>
            <a:pPr algn="ctr"/>
            <a:r>
              <a:rPr lang="en-IE" dirty="0">
                <a:solidFill>
                  <a:srgbClr val="FF0000"/>
                </a:solidFill>
                <a:latin typeface="Calibri" panose="020F0502020204030204" pitchFamily="34" charset="0"/>
                <a:cs typeface="Calibri" panose="020F0502020204030204" pitchFamily="34" charset="0"/>
              </a:rPr>
              <a:t>Church Ministry.</a:t>
            </a:r>
          </a:p>
        </p:txBody>
      </p:sp>
      <p:sp>
        <p:nvSpPr>
          <p:cNvPr id="3" name="Content Placeholder 2"/>
          <p:cNvSpPr>
            <a:spLocks noGrp="1"/>
          </p:cNvSpPr>
          <p:nvPr>
            <p:ph idx="1"/>
          </p:nvPr>
        </p:nvSpPr>
        <p:spPr>
          <a:xfrm>
            <a:off x="432581" y="1796270"/>
            <a:ext cx="8314007" cy="3650565"/>
          </a:xfrm>
        </p:spPr>
        <p:txBody>
          <a:bodyPr>
            <a:noAutofit/>
          </a:bodyPr>
          <a:lstStyle/>
          <a:p>
            <a:pPr fontAlgn="base"/>
            <a:r>
              <a:rPr lang="en-IE" dirty="0">
                <a:effectLst/>
                <a:latin typeface="Calibri" panose="020F0502020204030204" pitchFamily="34" charset="0"/>
                <a:ea typeface="Arial" panose="020B0604020202020204" pitchFamily="34" charset="0"/>
                <a:cs typeface="Calibri" panose="020F0502020204030204" pitchFamily="34" charset="0"/>
              </a:rPr>
              <a:t>Confidentiality is not absolute. If someone tells you something in confidence but the matter is very serious, every effort should be made to get agreement from the person to agree to seek advice or support.</a:t>
            </a:r>
          </a:p>
          <a:p>
            <a:pPr fontAlgn="base"/>
            <a:r>
              <a:rPr lang="en-IE" dirty="0">
                <a:effectLst/>
                <a:latin typeface="Calibri" panose="020F0502020204030204" pitchFamily="34" charset="0"/>
                <a:ea typeface="Arial" panose="020B0604020202020204" pitchFamily="34" charset="0"/>
                <a:cs typeface="Calibri" panose="020F0502020204030204" pitchFamily="34" charset="0"/>
              </a:rPr>
              <a:t>Matters that pose an immediate or significant risk to a person’s health, safety or security must be reported to An Garda.</a:t>
            </a:r>
          </a:p>
          <a:p>
            <a:pPr fontAlgn="base"/>
            <a:r>
              <a:rPr lang="en-IE" dirty="0">
                <a:effectLst/>
                <a:latin typeface="Calibri" panose="020F0502020204030204" pitchFamily="34" charset="0"/>
                <a:ea typeface="Arial" panose="020B0604020202020204" pitchFamily="34" charset="0"/>
                <a:cs typeface="Calibri" panose="020F0502020204030204" pitchFamily="34" charset="0"/>
              </a:rPr>
              <a:t>Very often relatives are the perpetrators of abuse. This can lead to ambivalence and uncertainty in if or how an abused person wishes to seek support or cope, e.g., financial abuse in older people. </a:t>
            </a:r>
          </a:p>
          <a:p>
            <a:pPr fontAlgn="base"/>
            <a:r>
              <a:rPr lang="en-IE" dirty="0">
                <a:latin typeface="Calibri" panose="020F0502020204030204" pitchFamily="34" charset="0"/>
                <a:ea typeface="Arial" panose="020B0604020202020204" pitchFamily="34" charset="0"/>
                <a:cs typeface="Calibri" panose="020F0502020204030204" pitchFamily="34" charset="0"/>
              </a:rPr>
              <a:t>Safeguarding often requires a multi-agency approach and the sharing of concerns. Support, listening, trust, integrity are important elements.</a:t>
            </a:r>
            <a:endParaRPr lang="en-IE" dirty="0">
              <a:effectLst/>
              <a:latin typeface="Calibri" panose="020F0502020204030204" pitchFamily="34" charset="0"/>
              <a:ea typeface="Arial" panose="020B0604020202020204" pitchFamily="34" charset="0"/>
              <a:cs typeface="Calibri" panose="020F0502020204030204" pitchFamily="34" charset="0"/>
            </a:endParaRPr>
          </a:p>
          <a:p>
            <a:pPr lvl="1">
              <a:defRPr/>
            </a:pPr>
            <a:endParaRPr lang="en-IE" altLang="en-US" sz="2100" i="1" dirty="0">
              <a:latin typeface="Calibri" panose="020F0502020204030204" pitchFamily="34" charset="0"/>
            </a:endParaRPr>
          </a:p>
          <a:p>
            <a:endParaRPr lang="en-IE" sz="1800" dirty="0"/>
          </a:p>
        </p:txBody>
      </p:sp>
    </p:spTree>
    <p:extLst>
      <p:ext uri="{BB962C8B-B14F-4D97-AF65-F5344CB8AC3E}">
        <p14:creationId xmlns:p14="http://schemas.microsoft.com/office/powerpoint/2010/main" val="289853583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3043E-00D9-4FB4-ACBA-87EEF4144C49}"/>
              </a:ext>
            </a:extLst>
          </p:cNvPr>
          <p:cNvSpPr>
            <a:spLocks noGrp="1"/>
          </p:cNvSpPr>
          <p:nvPr>
            <p:ph type="title"/>
          </p:nvPr>
        </p:nvSpPr>
        <p:spPr/>
        <p:txBody>
          <a:bodyPr/>
          <a:lstStyle/>
          <a:p>
            <a:pPr algn="ctr"/>
            <a:r>
              <a:rPr lang="en-IE" dirty="0">
                <a:solidFill>
                  <a:srgbClr val="FF0000"/>
                </a:solidFill>
              </a:rPr>
              <a:t>Safeguarding.</a:t>
            </a:r>
          </a:p>
        </p:txBody>
      </p:sp>
      <p:pic>
        <p:nvPicPr>
          <p:cNvPr id="4" name="Content Placeholder 3" descr="Graphical user interface&#10;&#10;Description automatically generated">
            <a:extLst>
              <a:ext uri="{FF2B5EF4-FFF2-40B4-BE49-F238E27FC236}">
                <a16:creationId xmlns:a16="http://schemas.microsoft.com/office/drawing/2014/main" id="{ED73AED8-7F72-47D4-9B81-6ED802FA87C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679847" y="2847099"/>
            <a:ext cx="6152027" cy="2830346"/>
          </a:xfrm>
          <a:prstGeom prst="rect">
            <a:avLst/>
          </a:prstGeom>
          <a:noFill/>
          <a:ln>
            <a:noFill/>
          </a:ln>
        </p:spPr>
      </p:pic>
    </p:spTree>
    <p:extLst>
      <p:ext uri="{BB962C8B-B14F-4D97-AF65-F5344CB8AC3E}">
        <p14:creationId xmlns:p14="http://schemas.microsoft.com/office/powerpoint/2010/main" val="38409006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E8DCD-9E2D-4084-B2C5-91921C35CF54}"/>
              </a:ext>
            </a:extLst>
          </p:cNvPr>
          <p:cNvSpPr>
            <a:spLocks noGrp="1"/>
          </p:cNvSpPr>
          <p:nvPr>
            <p:ph type="title"/>
          </p:nvPr>
        </p:nvSpPr>
        <p:spPr>
          <a:xfrm>
            <a:off x="1014704" y="1473994"/>
            <a:ext cx="7088933" cy="1030142"/>
          </a:xfrm>
        </p:spPr>
        <p:txBody>
          <a:bodyPr/>
          <a:lstStyle/>
          <a:p>
            <a:pPr algn="ctr"/>
            <a:r>
              <a:rPr lang="en-US" dirty="0"/>
              <a:t>Agenda	</a:t>
            </a:r>
          </a:p>
        </p:txBody>
      </p:sp>
      <p:sp>
        <p:nvSpPr>
          <p:cNvPr id="3" name="Content Placeholder 2">
            <a:extLst>
              <a:ext uri="{FF2B5EF4-FFF2-40B4-BE49-F238E27FC236}">
                <a16:creationId xmlns:a16="http://schemas.microsoft.com/office/drawing/2014/main" id="{16544BFC-4AC7-4CAA-B249-00CB2CF0A077}"/>
              </a:ext>
            </a:extLst>
          </p:cNvPr>
          <p:cNvSpPr>
            <a:spLocks noGrp="1"/>
          </p:cNvSpPr>
          <p:nvPr>
            <p:ph idx="1"/>
          </p:nvPr>
        </p:nvSpPr>
        <p:spPr>
          <a:xfrm>
            <a:off x="1014704" y="2504136"/>
            <a:ext cx="7088933" cy="2572883"/>
          </a:xfrm>
        </p:spPr>
        <p:txBody>
          <a:bodyPr/>
          <a:lstStyle/>
          <a:p>
            <a:r>
              <a:rPr lang="en-US" dirty="0"/>
              <a:t>Trajectory of Reform</a:t>
            </a:r>
          </a:p>
          <a:p>
            <a:r>
              <a:rPr lang="en-US" dirty="0"/>
              <a:t>Abuse as the optic for reform</a:t>
            </a:r>
          </a:p>
          <a:p>
            <a:r>
              <a:rPr lang="en-US" i="1" dirty="0" err="1"/>
              <a:t>Praedicate</a:t>
            </a:r>
            <a:r>
              <a:rPr lang="en-US" i="1" dirty="0"/>
              <a:t> Evangelium</a:t>
            </a:r>
          </a:p>
          <a:p>
            <a:r>
              <a:rPr lang="en-US" dirty="0"/>
              <a:t>PCPM in </a:t>
            </a:r>
            <a:r>
              <a:rPr lang="en-US" i="1" dirty="0" err="1"/>
              <a:t>Praedicate</a:t>
            </a:r>
            <a:r>
              <a:rPr lang="en-US" i="1" dirty="0"/>
              <a:t> Evangelium</a:t>
            </a:r>
          </a:p>
          <a:p>
            <a:r>
              <a:rPr lang="en-US" dirty="0"/>
              <a:t>The “mind” of the legislator: PE explained</a:t>
            </a:r>
          </a:p>
          <a:p>
            <a:r>
              <a:rPr lang="en-US" dirty="0"/>
              <a:t>Some thoughts on the consequences for safeguarding ministry</a:t>
            </a:r>
          </a:p>
        </p:txBody>
      </p:sp>
    </p:spTree>
    <p:extLst>
      <p:ext uri="{BB962C8B-B14F-4D97-AF65-F5344CB8AC3E}">
        <p14:creationId xmlns:p14="http://schemas.microsoft.com/office/powerpoint/2010/main" val="311264948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74C4F-2419-4A7C-A498-8912EE8EC716}"/>
              </a:ext>
            </a:extLst>
          </p:cNvPr>
          <p:cNvSpPr>
            <a:spLocks noGrp="1"/>
          </p:cNvSpPr>
          <p:nvPr>
            <p:ph type="title"/>
          </p:nvPr>
        </p:nvSpPr>
        <p:spPr/>
        <p:txBody>
          <a:bodyPr>
            <a:normAutofit/>
          </a:bodyPr>
          <a:lstStyle/>
          <a:p>
            <a:pPr algn="ctr"/>
            <a:r>
              <a:rPr lang="en-US" dirty="0">
                <a:solidFill>
                  <a:srgbClr val="FF0000"/>
                </a:solidFill>
                <a:latin typeface="+mn-lt"/>
              </a:rPr>
              <a:t>Adult Safeguarding </a:t>
            </a:r>
            <a:r>
              <a:rPr lang="en-IE" dirty="0">
                <a:solidFill>
                  <a:srgbClr val="FF0000"/>
                </a:solidFill>
                <a:latin typeface="Calibri" panose="020F0502020204030204" pitchFamily="34" charset="0"/>
                <a:cs typeface="Calibri" panose="020F0502020204030204" pitchFamily="34" charset="0"/>
              </a:rPr>
              <a:t>Policy.</a:t>
            </a:r>
          </a:p>
        </p:txBody>
      </p:sp>
      <p:sp>
        <p:nvSpPr>
          <p:cNvPr id="3" name="Content Placeholder 2">
            <a:extLst>
              <a:ext uri="{FF2B5EF4-FFF2-40B4-BE49-F238E27FC236}">
                <a16:creationId xmlns:a16="http://schemas.microsoft.com/office/drawing/2014/main" id="{99AB9668-7BA2-4AEA-8C51-F127BE1EC6A9}"/>
              </a:ext>
            </a:extLst>
          </p:cNvPr>
          <p:cNvSpPr>
            <a:spLocks noGrp="1"/>
          </p:cNvSpPr>
          <p:nvPr>
            <p:ph idx="1"/>
          </p:nvPr>
        </p:nvSpPr>
        <p:spPr>
          <a:xfrm>
            <a:off x="680270" y="2130604"/>
            <a:ext cx="7092130" cy="2897981"/>
          </a:xfrm>
        </p:spPr>
        <p:txBody>
          <a:bodyPr>
            <a:normAutofit fontScale="47500" lnSpcReduction="20000"/>
          </a:bodyPr>
          <a:lstStyle/>
          <a:p>
            <a:pPr marL="0" indent="0" algn="ctr">
              <a:buNone/>
            </a:pPr>
            <a:endParaRPr lang="en-IE" dirty="0">
              <a:effectLst/>
              <a:latin typeface="Calibri" panose="020F0502020204030204" pitchFamily="34" charset="0"/>
              <a:ea typeface="Calibri" panose="020F0502020204030204" pitchFamily="34" charset="0"/>
              <a:cs typeface="Times New Roman" panose="02020603050405020304" pitchFamily="18" charset="0"/>
            </a:endParaRPr>
          </a:p>
          <a:p>
            <a:r>
              <a:rPr lang="en-IE" sz="3375" dirty="0">
                <a:latin typeface="+mn-lt"/>
                <a:ea typeface="Calibri" panose="020F0502020204030204" pitchFamily="34" charset="0"/>
                <a:cs typeface="Times New Roman" panose="02020603050405020304" pitchFamily="18" charset="0"/>
              </a:rPr>
              <a:t>Definition of safeguarding.</a:t>
            </a:r>
          </a:p>
          <a:p>
            <a:endParaRPr lang="en-IE" sz="3375" dirty="0">
              <a:latin typeface="+mn-lt"/>
              <a:ea typeface="Calibri" panose="020F0502020204030204" pitchFamily="34" charset="0"/>
              <a:cs typeface="Times New Roman" panose="02020603050405020304" pitchFamily="18" charset="0"/>
            </a:endParaRPr>
          </a:p>
          <a:p>
            <a:r>
              <a:rPr lang="en-IE" sz="3375" dirty="0">
                <a:latin typeface="+mn-lt"/>
                <a:ea typeface="Calibri" panose="020F0502020204030204" pitchFamily="34" charset="0"/>
                <a:cs typeface="Times New Roman" panose="02020603050405020304" pitchFamily="18" charset="0"/>
              </a:rPr>
              <a:t>Explanation of different types of abuse.</a:t>
            </a:r>
          </a:p>
          <a:p>
            <a:endParaRPr lang="en-IE" sz="3375" dirty="0">
              <a:latin typeface="+mn-lt"/>
              <a:ea typeface="Calibri" panose="020F0502020204030204" pitchFamily="34" charset="0"/>
              <a:cs typeface="Times New Roman" panose="02020603050405020304" pitchFamily="18" charset="0"/>
            </a:endParaRPr>
          </a:p>
          <a:p>
            <a:r>
              <a:rPr lang="en-IE" sz="3375" dirty="0">
                <a:latin typeface="+mn-lt"/>
                <a:ea typeface="Calibri" panose="020F0502020204030204" pitchFamily="34" charset="0"/>
                <a:cs typeface="Times New Roman" panose="02020603050405020304" pitchFamily="18" charset="0"/>
              </a:rPr>
              <a:t>Promotion and protection of people human rights.</a:t>
            </a:r>
          </a:p>
          <a:p>
            <a:endParaRPr lang="en-US" sz="3375" dirty="0">
              <a:latin typeface="+mn-lt"/>
            </a:endParaRPr>
          </a:p>
          <a:p>
            <a:r>
              <a:rPr lang="en-US" sz="3375" dirty="0">
                <a:latin typeface="+mn-lt"/>
              </a:rPr>
              <a:t>Should be explicit about values and principles.</a:t>
            </a:r>
          </a:p>
          <a:p>
            <a:endParaRPr lang="en-US" sz="3375" dirty="0">
              <a:latin typeface="+mn-lt"/>
            </a:endParaRPr>
          </a:p>
          <a:p>
            <a:r>
              <a:rPr lang="en-US" sz="3375" dirty="0">
                <a:latin typeface="+mn-lt"/>
              </a:rPr>
              <a:t>Risk Assessment.</a:t>
            </a:r>
          </a:p>
          <a:p>
            <a:pPr marL="0" indent="0">
              <a:buNone/>
            </a:pPr>
            <a:endParaRPr lang="en-US" sz="2475" dirty="0">
              <a:latin typeface="+mn-lt"/>
            </a:endParaRPr>
          </a:p>
          <a:p>
            <a:endParaRPr lang="en-IE"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6821337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581" y="857250"/>
            <a:ext cx="8314007" cy="939019"/>
          </a:xfrm>
        </p:spPr>
        <p:txBody>
          <a:bodyPr>
            <a:normAutofit/>
          </a:bodyPr>
          <a:lstStyle/>
          <a:p>
            <a:pPr algn="ctr"/>
            <a:r>
              <a:rPr lang="en-IE" dirty="0">
                <a:solidFill>
                  <a:srgbClr val="FF0000"/>
                </a:solidFill>
                <a:latin typeface="Calibri" panose="020F0502020204030204" pitchFamily="34" charset="0"/>
                <a:cs typeface="Calibri" panose="020F0502020204030204" pitchFamily="34" charset="0"/>
              </a:rPr>
              <a:t>Adult Safeguarding Policy.</a:t>
            </a:r>
          </a:p>
        </p:txBody>
      </p:sp>
      <p:sp>
        <p:nvSpPr>
          <p:cNvPr id="3" name="Content Placeholder 2"/>
          <p:cNvSpPr>
            <a:spLocks noGrp="1"/>
          </p:cNvSpPr>
          <p:nvPr>
            <p:ph idx="1"/>
          </p:nvPr>
        </p:nvSpPr>
        <p:spPr>
          <a:xfrm>
            <a:off x="432581" y="1796270"/>
            <a:ext cx="8314007" cy="3650565"/>
          </a:xfrm>
        </p:spPr>
        <p:txBody>
          <a:bodyPr>
            <a:noAutofit/>
          </a:bodyPr>
          <a:lstStyle/>
          <a:p>
            <a:pPr fontAlgn="base"/>
            <a:r>
              <a:rPr lang="en-US" dirty="0">
                <a:latin typeface="+mn-lt"/>
              </a:rPr>
              <a:t>Training.</a:t>
            </a:r>
          </a:p>
          <a:p>
            <a:pPr marL="0" indent="0" fontAlgn="base">
              <a:buNone/>
            </a:pPr>
            <a:endParaRPr lang="en-US" dirty="0">
              <a:latin typeface="+mn-lt"/>
            </a:endParaRPr>
          </a:p>
          <a:p>
            <a:pPr fontAlgn="base"/>
            <a:r>
              <a:rPr lang="en-US" dirty="0">
                <a:latin typeface="+mn-lt"/>
              </a:rPr>
              <a:t>Safeguarding Expertise.</a:t>
            </a:r>
          </a:p>
          <a:p>
            <a:pPr fontAlgn="base"/>
            <a:endParaRPr lang="en-US" dirty="0">
              <a:latin typeface="+mn-lt"/>
            </a:endParaRPr>
          </a:p>
          <a:p>
            <a:pPr fontAlgn="base"/>
            <a:r>
              <a:rPr lang="en-US" dirty="0">
                <a:latin typeface="+mn-lt"/>
              </a:rPr>
              <a:t>Collaboration.</a:t>
            </a:r>
          </a:p>
          <a:p>
            <a:pPr fontAlgn="base"/>
            <a:endParaRPr lang="en-US" dirty="0">
              <a:latin typeface="+mn-lt"/>
            </a:endParaRPr>
          </a:p>
          <a:p>
            <a:pPr fontAlgn="base"/>
            <a:r>
              <a:rPr lang="en-US" dirty="0">
                <a:latin typeface="+mn-lt"/>
              </a:rPr>
              <a:t>Recruitment policies.</a:t>
            </a:r>
          </a:p>
          <a:p>
            <a:pPr marL="0" indent="0" fontAlgn="base">
              <a:buNone/>
            </a:pPr>
            <a:endParaRPr lang="en-US" dirty="0">
              <a:latin typeface="+mn-lt"/>
            </a:endParaRPr>
          </a:p>
          <a:p>
            <a:pPr fontAlgn="base"/>
            <a:r>
              <a:rPr lang="en-US" dirty="0">
                <a:latin typeface="+mn-lt"/>
              </a:rPr>
              <a:t>Reporting Procedures.</a:t>
            </a:r>
          </a:p>
          <a:p>
            <a:pPr marL="0" indent="0" fontAlgn="base">
              <a:buNone/>
            </a:pPr>
            <a:endParaRPr lang="en-IE" sz="1200" dirty="0">
              <a:latin typeface="Times New Roman" panose="02020603050405020304" pitchFamily="18" charset="0"/>
              <a:ea typeface="Arial" panose="020B0604020202020204" pitchFamily="34" charset="0"/>
            </a:endParaRPr>
          </a:p>
          <a:p>
            <a:endParaRPr lang="en-IE" sz="1800" dirty="0"/>
          </a:p>
        </p:txBody>
      </p:sp>
    </p:spTree>
    <p:extLst>
      <p:ext uri="{BB962C8B-B14F-4D97-AF65-F5344CB8AC3E}">
        <p14:creationId xmlns:p14="http://schemas.microsoft.com/office/powerpoint/2010/main" val="336312075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581" y="857250"/>
            <a:ext cx="8314007" cy="939019"/>
          </a:xfrm>
        </p:spPr>
        <p:txBody>
          <a:bodyPr>
            <a:normAutofit/>
          </a:bodyPr>
          <a:lstStyle/>
          <a:p>
            <a:pPr algn="ctr"/>
            <a:r>
              <a:rPr lang="en-IE" dirty="0">
                <a:solidFill>
                  <a:srgbClr val="FF0000"/>
                </a:solidFill>
                <a:latin typeface="Calibri" panose="020F0502020204030204" pitchFamily="34" charset="0"/>
                <a:cs typeface="Calibri" panose="020F0502020204030204" pitchFamily="34" charset="0"/>
              </a:rPr>
              <a:t>Adult Safeguarding Policy.</a:t>
            </a:r>
          </a:p>
        </p:txBody>
      </p:sp>
      <p:sp>
        <p:nvSpPr>
          <p:cNvPr id="3" name="Content Placeholder 2"/>
          <p:cNvSpPr>
            <a:spLocks noGrp="1"/>
          </p:cNvSpPr>
          <p:nvPr>
            <p:ph idx="1"/>
          </p:nvPr>
        </p:nvSpPr>
        <p:spPr>
          <a:xfrm>
            <a:off x="432581" y="1796270"/>
            <a:ext cx="8314007" cy="3650565"/>
          </a:xfrm>
        </p:spPr>
        <p:txBody>
          <a:bodyPr>
            <a:noAutofit/>
          </a:bodyPr>
          <a:lstStyle/>
          <a:p>
            <a:pPr fontAlgn="base"/>
            <a:endParaRPr lang="en-US" dirty="0">
              <a:latin typeface="+mn-lt"/>
            </a:endParaRPr>
          </a:p>
          <a:p>
            <a:pPr fontAlgn="base"/>
            <a:r>
              <a:rPr lang="en-US" dirty="0">
                <a:latin typeface="+mn-lt"/>
              </a:rPr>
              <a:t>Supervision.</a:t>
            </a:r>
          </a:p>
          <a:p>
            <a:pPr marL="0" indent="0" fontAlgn="base">
              <a:buNone/>
            </a:pPr>
            <a:endParaRPr lang="en-IE" altLang="en-US" i="1" dirty="0">
              <a:latin typeface="+mn-lt"/>
            </a:endParaRPr>
          </a:p>
          <a:p>
            <a:pPr fontAlgn="base"/>
            <a:r>
              <a:rPr lang="en-US" dirty="0">
                <a:latin typeface="+mn-lt"/>
              </a:rPr>
              <a:t>Accurate record keeping.</a:t>
            </a:r>
          </a:p>
          <a:p>
            <a:pPr marL="0" indent="0" fontAlgn="base">
              <a:buNone/>
            </a:pPr>
            <a:endParaRPr lang="en-US" dirty="0">
              <a:latin typeface="+mn-lt"/>
            </a:endParaRPr>
          </a:p>
          <a:p>
            <a:pPr fontAlgn="base"/>
            <a:r>
              <a:rPr lang="en-US" dirty="0">
                <a:latin typeface="+mn-lt"/>
              </a:rPr>
              <a:t>Complaints Policy.</a:t>
            </a:r>
          </a:p>
          <a:p>
            <a:pPr marL="0" indent="0" fontAlgn="base">
              <a:buNone/>
            </a:pPr>
            <a:endParaRPr lang="en-US" dirty="0">
              <a:latin typeface="+mn-lt"/>
            </a:endParaRPr>
          </a:p>
          <a:p>
            <a:pPr fontAlgn="base"/>
            <a:r>
              <a:rPr lang="en-US" dirty="0">
                <a:latin typeface="+mn-lt"/>
              </a:rPr>
              <a:t>Audit.</a:t>
            </a:r>
          </a:p>
          <a:p>
            <a:pPr marL="0" indent="0" fontAlgn="base">
              <a:buNone/>
            </a:pPr>
            <a:endParaRPr lang="en-US" dirty="0">
              <a:latin typeface="+mn-lt"/>
            </a:endParaRPr>
          </a:p>
          <a:p>
            <a:pPr fontAlgn="base"/>
            <a:r>
              <a:rPr lang="en-US" dirty="0">
                <a:latin typeface="+mn-lt"/>
              </a:rPr>
              <a:t>Open and Transparent.</a:t>
            </a:r>
          </a:p>
          <a:p>
            <a:pPr fontAlgn="base"/>
            <a:endParaRPr lang="en-IE" sz="1200" dirty="0">
              <a:latin typeface="Times New Roman" panose="02020603050405020304" pitchFamily="18" charset="0"/>
              <a:ea typeface="Arial" panose="020B0604020202020204" pitchFamily="34" charset="0"/>
            </a:endParaRPr>
          </a:p>
          <a:p>
            <a:endParaRPr lang="en-IE" sz="1800" dirty="0"/>
          </a:p>
        </p:txBody>
      </p:sp>
    </p:spTree>
    <p:extLst>
      <p:ext uri="{BB962C8B-B14F-4D97-AF65-F5344CB8AC3E}">
        <p14:creationId xmlns:p14="http://schemas.microsoft.com/office/powerpoint/2010/main" val="217109130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581" y="857250"/>
            <a:ext cx="8314007" cy="939019"/>
          </a:xfrm>
        </p:spPr>
        <p:txBody>
          <a:bodyPr>
            <a:normAutofit/>
          </a:bodyPr>
          <a:lstStyle/>
          <a:p>
            <a:pPr algn="ctr"/>
            <a:r>
              <a:rPr lang="en-US" dirty="0">
                <a:solidFill>
                  <a:srgbClr val="FF0000"/>
                </a:solidFill>
                <a:latin typeface="+mn-lt"/>
              </a:rPr>
              <a:t>Adult Safeguarding </a:t>
            </a:r>
            <a:r>
              <a:rPr lang="en-IE" dirty="0">
                <a:solidFill>
                  <a:srgbClr val="FF0000"/>
                </a:solidFill>
                <a:latin typeface="Calibri" panose="020F0502020204030204" pitchFamily="34" charset="0"/>
                <a:cs typeface="Calibri" panose="020F0502020204030204" pitchFamily="34" charset="0"/>
              </a:rPr>
              <a:t>Policy.</a:t>
            </a:r>
          </a:p>
        </p:txBody>
      </p:sp>
      <p:sp>
        <p:nvSpPr>
          <p:cNvPr id="3" name="Content Placeholder 2"/>
          <p:cNvSpPr>
            <a:spLocks noGrp="1"/>
          </p:cNvSpPr>
          <p:nvPr>
            <p:ph idx="1"/>
          </p:nvPr>
        </p:nvSpPr>
        <p:spPr>
          <a:xfrm>
            <a:off x="432581" y="1796270"/>
            <a:ext cx="8314007" cy="3650565"/>
          </a:xfrm>
        </p:spPr>
        <p:txBody>
          <a:bodyPr>
            <a:noAutofit/>
          </a:bodyPr>
          <a:lstStyle/>
          <a:p>
            <a:pPr marL="0" indent="0" algn="ctr" fontAlgn="base">
              <a:buNone/>
            </a:pPr>
            <a:endParaRPr lang="en-US" dirty="0">
              <a:latin typeface="+mn-lt"/>
            </a:endParaRPr>
          </a:p>
          <a:p>
            <a:pPr marL="0" indent="0" algn="ctr" fontAlgn="base">
              <a:buNone/>
            </a:pPr>
            <a:r>
              <a:rPr lang="en-IE" dirty="0">
                <a:effectLst/>
                <a:latin typeface="Calibri" panose="020F0502020204030204" pitchFamily="34" charset="0"/>
                <a:ea typeface="Arial" panose="020B0604020202020204" pitchFamily="34" charset="0"/>
                <a:cs typeface="Calibri" panose="020F0502020204030204" pitchFamily="34" charset="0"/>
              </a:rPr>
              <a:t>FREDA Principles –</a:t>
            </a:r>
          </a:p>
          <a:p>
            <a:pPr marL="0" indent="0" algn="ctr" fontAlgn="base">
              <a:buNone/>
            </a:pPr>
            <a:endParaRPr lang="en-IE" dirty="0">
              <a:effectLst/>
              <a:latin typeface="Calibri" panose="020F0502020204030204" pitchFamily="34" charset="0"/>
              <a:ea typeface="Arial" panose="020B0604020202020204" pitchFamily="34" charset="0"/>
              <a:cs typeface="Calibri" panose="020F0502020204030204" pitchFamily="34" charset="0"/>
            </a:endParaRPr>
          </a:p>
          <a:p>
            <a:pPr fontAlgn="base"/>
            <a:r>
              <a:rPr lang="en-IE" dirty="0">
                <a:latin typeface="Calibri" panose="020F0502020204030204" pitchFamily="34" charset="0"/>
                <a:ea typeface="Arial" panose="020B0604020202020204" pitchFamily="34" charset="0"/>
                <a:cs typeface="Calibri" panose="020F0502020204030204" pitchFamily="34" charset="0"/>
              </a:rPr>
              <a:t>Fairness.</a:t>
            </a:r>
          </a:p>
          <a:p>
            <a:pPr fontAlgn="base"/>
            <a:r>
              <a:rPr lang="en-IE" dirty="0">
                <a:effectLst/>
                <a:latin typeface="Calibri" panose="020F0502020204030204" pitchFamily="34" charset="0"/>
                <a:ea typeface="Arial" panose="020B0604020202020204" pitchFamily="34" charset="0"/>
                <a:cs typeface="Calibri" panose="020F0502020204030204" pitchFamily="34" charset="0"/>
              </a:rPr>
              <a:t>Respect.</a:t>
            </a:r>
          </a:p>
          <a:p>
            <a:pPr fontAlgn="base"/>
            <a:r>
              <a:rPr lang="en-IE" dirty="0">
                <a:latin typeface="Calibri" panose="020F0502020204030204" pitchFamily="34" charset="0"/>
                <a:ea typeface="Arial" panose="020B0604020202020204" pitchFamily="34" charset="0"/>
                <a:cs typeface="Calibri" panose="020F0502020204030204" pitchFamily="34" charset="0"/>
              </a:rPr>
              <a:t>Equality.</a:t>
            </a:r>
          </a:p>
          <a:p>
            <a:pPr fontAlgn="base"/>
            <a:r>
              <a:rPr lang="en-IE" dirty="0">
                <a:effectLst/>
                <a:latin typeface="Calibri" panose="020F0502020204030204" pitchFamily="34" charset="0"/>
                <a:ea typeface="Arial" panose="020B0604020202020204" pitchFamily="34" charset="0"/>
                <a:cs typeface="Calibri" panose="020F0502020204030204" pitchFamily="34" charset="0"/>
              </a:rPr>
              <a:t>Dignity.</a:t>
            </a:r>
          </a:p>
          <a:p>
            <a:pPr fontAlgn="base"/>
            <a:r>
              <a:rPr lang="en-IE" dirty="0">
                <a:latin typeface="Calibri" panose="020F0502020204030204" pitchFamily="34" charset="0"/>
                <a:ea typeface="Arial" panose="020B0604020202020204" pitchFamily="34" charset="0"/>
                <a:cs typeface="Calibri" panose="020F0502020204030204" pitchFamily="34" charset="0"/>
              </a:rPr>
              <a:t>Autonomy.</a:t>
            </a:r>
            <a:endParaRPr lang="en-IE" dirty="0">
              <a:effectLst/>
              <a:latin typeface="Calibri" panose="020F0502020204030204" pitchFamily="34" charset="0"/>
              <a:ea typeface="Arial" panose="020B0604020202020204" pitchFamily="34" charset="0"/>
              <a:cs typeface="Calibri" panose="020F0502020204030204" pitchFamily="34" charset="0"/>
            </a:endParaRPr>
          </a:p>
          <a:p>
            <a:pPr lvl="1">
              <a:defRPr/>
            </a:pPr>
            <a:endParaRPr lang="en-IE" altLang="en-US" i="1" dirty="0">
              <a:latin typeface="Calibri" panose="020F0502020204030204" pitchFamily="34" charset="0"/>
            </a:endParaRPr>
          </a:p>
          <a:p>
            <a:endParaRPr lang="en-IE" sz="1800" dirty="0"/>
          </a:p>
        </p:txBody>
      </p:sp>
    </p:spTree>
    <p:extLst>
      <p:ext uri="{BB962C8B-B14F-4D97-AF65-F5344CB8AC3E}">
        <p14:creationId xmlns:p14="http://schemas.microsoft.com/office/powerpoint/2010/main" val="165476594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605" y="1193445"/>
            <a:ext cx="7886700" cy="994172"/>
          </a:xfrm>
        </p:spPr>
        <p:txBody>
          <a:bodyPr/>
          <a:lstStyle/>
          <a:p>
            <a:pPr algn="ctr"/>
            <a:r>
              <a:rPr lang="en-IE" dirty="0">
                <a:solidFill>
                  <a:srgbClr val="FF0000"/>
                </a:solidFill>
              </a:rPr>
              <a:t>How can Abuse be Prevented.</a:t>
            </a:r>
          </a:p>
        </p:txBody>
      </p:sp>
      <p:sp>
        <p:nvSpPr>
          <p:cNvPr id="3" name="Content Placeholder 2"/>
          <p:cNvSpPr>
            <a:spLocks noGrp="1"/>
          </p:cNvSpPr>
          <p:nvPr>
            <p:ph idx="1"/>
          </p:nvPr>
        </p:nvSpPr>
        <p:spPr>
          <a:xfrm>
            <a:off x="723605" y="2226469"/>
            <a:ext cx="7886700" cy="3486245"/>
          </a:xfrm>
        </p:spPr>
        <p:txBody>
          <a:bodyPr>
            <a:normAutofit/>
          </a:bodyPr>
          <a:lstStyle/>
          <a:p>
            <a:r>
              <a:rPr lang="en-US" sz="2250" dirty="0">
                <a:latin typeface="Calibri" panose="020F0502020204030204" pitchFamily="34" charset="0"/>
                <a:cs typeface="Calibri" panose="020F0502020204030204" pitchFamily="34" charset="0"/>
              </a:rPr>
              <a:t>Respect for Human Rights.</a:t>
            </a:r>
          </a:p>
          <a:p>
            <a:r>
              <a:rPr lang="en-US" sz="2250" dirty="0">
                <a:latin typeface="Calibri" panose="020F0502020204030204" pitchFamily="34" charset="0"/>
                <a:cs typeface="Calibri" panose="020F0502020204030204" pitchFamily="34" charset="0"/>
              </a:rPr>
              <a:t>Integrity.</a:t>
            </a:r>
          </a:p>
          <a:p>
            <a:r>
              <a:rPr lang="en-US" sz="2250" dirty="0">
                <a:latin typeface="Calibri" panose="020F0502020204030204" pitchFamily="34" charset="0"/>
                <a:cs typeface="Calibri" panose="020F0502020204030204" pitchFamily="34" charset="0"/>
              </a:rPr>
              <a:t>Respect for Confidentiality.</a:t>
            </a:r>
          </a:p>
          <a:p>
            <a:r>
              <a:rPr lang="en-US" sz="2250" dirty="0">
                <a:latin typeface="Calibri" panose="020F0502020204030204" pitchFamily="34" charset="0"/>
                <a:cs typeface="Calibri" panose="020F0502020204030204" pitchFamily="34" charset="0"/>
              </a:rPr>
              <a:t>Respect for Autonomy and Empowerment.</a:t>
            </a:r>
          </a:p>
          <a:p>
            <a:r>
              <a:rPr lang="en-US" sz="2250" dirty="0">
                <a:latin typeface="Calibri" panose="020F0502020204030204" pitchFamily="34" charset="0"/>
                <a:cs typeface="Calibri" panose="020F0502020204030204" pitchFamily="34" charset="0"/>
              </a:rPr>
              <a:t>FREDA.</a:t>
            </a:r>
          </a:p>
          <a:p>
            <a:r>
              <a:rPr lang="en-US" sz="2250" dirty="0">
                <a:latin typeface="Calibri" panose="020F0502020204030204" pitchFamily="34" charset="0"/>
                <a:cs typeface="Calibri" panose="020F0502020204030204" pitchFamily="34" charset="0"/>
              </a:rPr>
              <a:t>Advocacy.</a:t>
            </a:r>
          </a:p>
          <a:p>
            <a:r>
              <a:rPr lang="en-US" sz="2250" dirty="0">
                <a:latin typeface="Calibri" panose="020F0502020204030204" pitchFamily="34" charset="0"/>
                <a:cs typeface="Calibri" panose="020F0502020204030204" pitchFamily="34" charset="0"/>
              </a:rPr>
              <a:t>Collaboration.</a:t>
            </a:r>
          </a:p>
          <a:p>
            <a:r>
              <a:rPr lang="en-US" sz="2250" dirty="0">
                <a:latin typeface="Calibri" panose="020F0502020204030204" pitchFamily="34" charset="0"/>
                <a:cs typeface="Calibri" panose="020F0502020204030204" pitchFamily="34" charset="0"/>
              </a:rPr>
              <a:t>Risk awareness</a:t>
            </a:r>
            <a:r>
              <a:rPr lang="en-US" sz="2250" dirty="0">
                <a:solidFill>
                  <a:srgbClr val="404040"/>
                </a:solidFill>
                <a:latin typeface="Calibri" panose="020F0502020204030204" pitchFamily="34" charset="0"/>
                <a:cs typeface="Calibri" panose="020F0502020204030204" pitchFamily="34" charset="0"/>
              </a:rPr>
              <a:t>.</a:t>
            </a:r>
          </a:p>
          <a:p>
            <a:endParaRPr lang="en-US" dirty="0">
              <a:solidFill>
                <a:srgbClr val="404040"/>
              </a:solidFill>
              <a:latin typeface="lato_regular"/>
            </a:endParaRPr>
          </a:p>
        </p:txBody>
      </p:sp>
    </p:spTree>
    <p:extLst>
      <p:ext uri="{BB962C8B-B14F-4D97-AF65-F5344CB8AC3E}">
        <p14:creationId xmlns:p14="http://schemas.microsoft.com/office/powerpoint/2010/main" val="420422234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44F3580-50F6-8D47-AF57-EC0C7FDD1A46}"/>
              </a:ext>
            </a:extLst>
          </p:cNvPr>
          <p:cNvSpPr>
            <a:spLocks noGrp="1"/>
          </p:cNvSpPr>
          <p:nvPr>
            <p:ph type="title"/>
          </p:nvPr>
        </p:nvSpPr>
        <p:spPr>
          <a:xfrm>
            <a:off x="695523" y="2609236"/>
            <a:ext cx="5136850" cy="1304924"/>
          </a:xfrm>
        </p:spPr>
        <p:txBody>
          <a:bodyPr/>
          <a:lstStyle/>
          <a:p>
            <a:r>
              <a:rPr lang="en-US" dirty="0"/>
              <a:t>THANK YOU.</a:t>
            </a:r>
          </a:p>
        </p:txBody>
      </p:sp>
    </p:spTree>
    <p:extLst>
      <p:ext uri="{BB962C8B-B14F-4D97-AF65-F5344CB8AC3E}">
        <p14:creationId xmlns:p14="http://schemas.microsoft.com/office/powerpoint/2010/main" val="6323149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95400" y="1524000"/>
            <a:ext cx="6400800" cy="2819400"/>
          </a:xfrm>
        </p:spPr>
        <p:txBody>
          <a:bodyPr>
            <a:normAutofit/>
          </a:bodyPr>
          <a:lstStyle/>
          <a:p>
            <a:endParaRPr lang="en-IE" sz="6500" b="1" dirty="0">
              <a:solidFill>
                <a:schemeClr val="tx1"/>
              </a:solidFill>
            </a:endParaRPr>
          </a:p>
          <a:p>
            <a:r>
              <a:rPr lang="en-IE" sz="6500" b="1" dirty="0">
                <a:solidFill>
                  <a:schemeClr val="tx1"/>
                </a:solidFill>
              </a:rPr>
              <a:t>GROUP WORK</a:t>
            </a:r>
          </a:p>
        </p:txBody>
      </p:sp>
    </p:spTree>
    <p:extLst>
      <p:ext uri="{BB962C8B-B14F-4D97-AF65-F5344CB8AC3E}">
        <p14:creationId xmlns:p14="http://schemas.microsoft.com/office/powerpoint/2010/main" val="31329499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95400" y="1524000"/>
            <a:ext cx="6400800" cy="2819400"/>
          </a:xfrm>
        </p:spPr>
        <p:txBody>
          <a:bodyPr>
            <a:normAutofit/>
          </a:bodyPr>
          <a:lstStyle/>
          <a:p>
            <a:endParaRPr lang="en-IE" sz="6500" b="1" dirty="0">
              <a:solidFill>
                <a:schemeClr val="tx1"/>
              </a:solidFill>
            </a:endParaRPr>
          </a:p>
          <a:p>
            <a:r>
              <a:rPr lang="en-IE" sz="6500" b="1" dirty="0">
                <a:solidFill>
                  <a:schemeClr val="tx1"/>
                </a:solidFill>
              </a:rPr>
              <a:t>BREAK</a:t>
            </a:r>
          </a:p>
        </p:txBody>
      </p:sp>
    </p:spTree>
    <p:extLst>
      <p:ext uri="{BB962C8B-B14F-4D97-AF65-F5344CB8AC3E}">
        <p14:creationId xmlns:p14="http://schemas.microsoft.com/office/powerpoint/2010/main" val="236751887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95400" y="1524000"/>
            <a:ext cx="6400800" cy="2819400"/>
          </a:xfrm>
        </p:spPr>
        <p:txBody>
          <a:bodyPr>
            <a:normAutofit fontScale="92500" lnSpcReduction="10000"/>
          </a:bodyPr>
          <a:lstStyle/>
          <a:p>
            <a:endParaRPr lang="en-IE" sz="6500" b="1" dirty="0">
              <a:solidFill>
                <a:schemeClr val="tx1"/>
              </a:solidFill>
            </a:endParaRPr>
          </a:p>
          <a:p>
            <a:r>
              <a:rPr lang="en-IE" sz="6500" b="1" dirty="0">
                <a:solidFill>
                  <a:schemeClr val="tx1"/>
                </a:solidFill>
              </a:rPr>
              <a:t>FEEDBACK TO THE PANEL</a:t>
            </a:r>
          </a:p>
        </p:txBody>
      </p:sp>
    </p:spTree>
    <p:extLst>
      <p:ext uri="{BB962C8B-B14F-4D97-AF65-F5344CB8AC3E}">
        <p14:creationId xmlns:p14="http://schemas.microsoft.com/office/powerpoint/2010/main" val="212199543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304800" y="1524000"/>
            <a:ext cx="8610600" cy="28194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IE" sz="5200" b="1" dirty="0">
                <a:solidFill>
                  <a:schemeClr val="tx1"/>
                </a:solidFill>
              </a:rPr>
              <a:t>Mr Garrett Sheehan</a:t>
            </a:r>
          </a:p>
          <a:p>
            <a:r>
              <a:rPr lang="en-IE" sz="5200" b="1" dirty="0">
                <a:solidFill>
                  <a:schemeClr val="tx1"/>
                </a:solidFill>
              </a:rPr>
              <a:t>Summary from Feedback and Close</a:t>
            </a:r>
          </a:p>
        </p:txBody>
      </p:sp>
    </p:spTree>
    <p:extLst>
      <p:ext uri="{BB962C8B-B14F-4D97-AF65-F5344CB8AC3E}">
        <p14:creationId xmlns:p14="http://schemas.microsoft.com/office/powerpoint/2010/main" val="7657576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98E64-BA73-F440-9ABC-563349C1939C}"/>
              </a:ext>
            </a:extLst>
          </p:cNvPr>
          <p:cNvSpPr>
            <a:spLocks noGrp="1"/>
          </p:cNvSpPr>
          <p:nvPr>
            <p:ph type="title"/>
          </p:nvPr>
        </p:nvSpPr>
        <p:spPr>
          <a:xfrm>
            <a:off x="486697" y="1693531"/>
            <a:ext cx="7742903" cy="953228"/>
          </a:xfrm>
        </p:spPr>
        <p:txBody>
          <a:bodyPr>
            <a:normAutofit/>
          </a:bodyPr>
          <a:lstStyle/>
          <a:p>
            <a:pPr>
              <a:lnSpc>
                <a:spcPct val="90000"/>
              </a:lnSpc>
            </a:pPr>
            <a:r>
              <a:rPr lang="en-US" sz="2475" dirty="0">
                <a:solidFill>
                  <a:srgbClr val="EBEBEB"/>
                </a:solidFill>
              </a:rPr>
              <a:t>Trajectory for Organization Reform: </a:t>
            </a:r>
            <a:br>
              <a:rPr lang="en-US" sz="2475" dirty="0">
                <a:solidFill>
                  <a:srgbClr val="EBEBEB"/>
                </a:solidFill>
              </a:rPr>
            </a:br>
            <a:r>
              <a:rPr lang="en-US" sz="2475" dirty="0">
                <a:solidFill>
                  <a:srgbClr val="EBEBEB"/>
                </a:solidFill>
              </a:rPr>
              <a:t>Pastoral Conversion to Missionary Discipleship</a:t>
            </a:r>
          </a:p>
        </p:txBody>
      </p:sp>
      <p:graphicFrame>
        <p:nvGraphicFramePr>
          <p:cNvPr id="4" name="Content Placeholder 3">
            <a:extLst>
              <a:ext uri="{FF2B5EF4-FFF2-40B4-BE49-F238E27FC236}">
                <a16:creationId xmlns:a16="http://schemas.microsoft.com/office/drawing/2014/main" id="{D2416D38-28A9-A642-8CE4-C5903A452569}"/>
              </a:ext>
            </a:extLst>
          </p:cNvPr>
          <p:cNvGraphicFramePr>
            <a:graphicFrameLocks noGrp="1"/>
          </p:cNvGraphicFramePr>
          <p:nvPr>
            <p:ph idx="1"/>
          </p:nvPr>
        </p:nvGraphicFramePr>
        <p:xfrm>
          <a:off x="243349" y="2820389"/>
          <a:ext cx="8657302" cy="27084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79467053"/>
      </p:ext>
    </p:extLst>
  </p:cSld>
  <p:clrMapOvr>
    <a:masterClrMapping/>
  </p:clrMapOvr>
</p:sld>
</file>

<file path=ppt/theme/_rels/theme5.xml.rels><?xml version="1.0" encoding="UTF-8" standalone="yes"?>
<Relationships xmlns="http://schemas.openxmlformats.org/package/2006/relationships"><Relationship Id="rId1" Type="http://schemas.openxmlformats.org/officeDocument/2006/relationships/image" Target="../media/image9.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Sectio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Back Cover 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3208</TotalTime>
  <Words>4695</Words>
  <Application>Microsoft Office PowerPoint</Application>
  <PresentationFormat>On-screen Show (4:3)</PresentationFormat>
  <Paragraphs>472</Paragraphs>
  <Slides>89</Slides>
  <Notes>28</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89</vt:i4>
      </vt:variant>
    </vt:vector>
  </HeadingPairs>
  <TitlesOfParts>
    <vt:vector size="102" baseType="lpstr">
      <vt:lpstr>Arial</vt:lpstr>
      <vt:lpstr>Calibri</vt:lpstr>
      <vt:lpstr>Calibri Light</vt:lpstr>
      <vt:lpstr>Century Gothic</vt:lpstr>
      <vt:lpstr>inherit</vt:lpstr>
      <vt:lpstr>lato_regular</vt:lpstr>
      <vt:lpstr>Times New Roman</vt:lpstr>
      <vt:lpstr>Wingdings 3</vt:lpstr>
      <vt:lpstr>Office Theme</vt:lpstr>
      <vt:lpstr>1_Office Theme</vt:lpstr>
      <vt:lpstr>2_Section</vt:lpstr>
      <vt:lpstr>Back Cover 2</vt:lpstr>
      <vt:lpstr>Ion</vt:lpstr>
      <vt:lpstr>PowerPoint Presentation</vt:lpstr>
      <vt:lpstr>PowerPoint Presentation</vt:lpstr>
      <vt:lpstr>PowerPoint Presentation</vt:lpstr>
      <vt:lpstr>PowerPoint Presentation</vt:lpstr>
      <vt:lpstr>PowerPoint Presentation</vt:lpstr>
      <vt:lpstr>PowerPoint Presentation</vt:lpstr>
      <vt:lpstr>The New Apostolic Constitution and the work of Mainstreaming Safeguarding</vt:lpstr>
      <vt:lpstr>Agenda </vt:lpstr>
      <vt:lpstr>Trajectory for Organization Reform:  Pastoral Conversion to Missionary Discipleship</vt:lpstr>
      <vt:lpstr>Pope Francis to Cardinal Marx</vt:lpstr>
      <vt:lpstr>Praedicate Evangelium</vt:lpstr>
      <vt:lpstr>Preparatory Document Synod 2023 n. 6</vt:lpstr>
      <vt:lpstr>PCPM in Praedicate Evangelium</vt:lpstr>
      <vt:lpstr>Praedicate Evangelium Art 78</vt:lpstr>
      <vt:lpstr>Praedicate Evangelium Art. 78</vt:lpstr>
      <vt:lpstr>Address to PCPM</vt:lpstr>
      <vt:lpstr>Location</vt:lpstr>
      <vt:lpstr>Mission</vt:lpstr>
      <vt:lpstr>Mission – Vos Estis Article 2</vt:lpstr>
      <vt:lpstr>Governance</vt:lpstr>
      <vt:lpstr>Annual Report</vt:lpstr>
      <vt:lpstr>PowerPoint Presentation</vt:lpstr>
      <vt:lpstr>What you cannot measure, you cannot change</vt:lpstr>
      <vt:lpstr>Some concluding thoughts</vt:lpstr>
      <vt:lpstr>Some concluding thoughts</vt:lpstr>
      <vt:lpstr>Theological Perspectives on Safeguarding Children and Adults</vt:lpstr>
      <vt:lpstr>A Theology of Safeguarding</vt:lpstr>
      <vt:lpstr>Mark 8:22-10:52 On the way to Jerusalem</vt:lpstr>
      <vt:lpstr>Yeast</vt:lpstr>
      <vt:lpstr>Mark 9:33-37</vt:lpstr>
      <vt:lpstr>Mark 9:40-42</vt:lpstr>
      <vt:lpstr>Mark 10:13-16</vt:lpstr>
      <vt:lpstr>Some additional theological perspectives.</vt:lpstr>
      <vt:lpstr>Catholic Social Teaching</vt:lpstr>
      <vt:lpstr>Concluding observations</vt:lpstr>
      <vt:lpstr>PowerPoint Presentation</vt:lpstr>
      <vt:lpstr>PowerPoint Presentation</vt:lpstr>
      <vt:lpstr>PowerPoint Presentation</vt:lpstr>
      <vt:lpstr>PowerPoint Presentation</vt:lpstr>
      <vt:lpstr>PowerPoint Presentation</vt:lpstr>
      <vt:lpstr>What do you Mean by Rights?</vt:lpstr>
      <vt:lpstr>Three Important Concepts</vt:lpstr>
      <vt:lpstr>PowerPoint Presentation</vt:lpstr>
      <vt:lpstr>Dual Nature</vt:lpstr>
      <vt:lpstr>PowerPoint Presentation</vt:lpstr>
      <vt:lpstr>PowerPoint Presentation</vt:lpstr>
      <vt:lpstr>PowerPoint Presentation</vt:lpstr>
      <vt:lpstr>Mental Plumbing</vt:lpstr>
      <vt:lpstr>Children as Property</vt:lpstr>
      <vt:lpstr>Children as Incapable or Not Yets</vt:lpstr>
      <vt:lpstr>Children needing protection</vt:lpstr>
      <vt:lpstr>Children being not fit for rights</vt:lpstr>
      <vt:lpstr>Children’s rights as an individualistic and anti social concept</vt:lpstr>
      <vt:lpstr>Scaffolding by Seamus Heaney</vt:lpstr>
      <vt:lpstr>Thank You</vt:lpstr>
      <vt:lpstr>PowerPoint Presentation</vt:lpstr>
      <vt:lpstr>Safeguarding Ireland.</vt:lpstr>
      <vt:lpstr>Safeguarding Ireland.</vt:lpstr>
      <vt:lpstr>Safeguarding Defined.</vt:lpstr>
      <vt:lpstr>Safeguarding.</vt:lpstr>
      <vt:lpstr>Safeguarding.</vt:lpstr>
      <vt:lpstr>Abuse Defined.</vt:lpstr>
      <vt:lpstr>Vulnerability.</vt:lpstr>
      <vt:lpstr>Types of Abuse.</vt:lpstr>
      <vt:lpstr>Human Rights.</vt:lpstr>
      <vt:lpstr>Human Rights.</vt:lpstr>
      <vt:lpstr>Human Rights.</vt:lpstr>
      <vt:lpstr>Human Rights.</vt:lpstr>
      <vt:lpstr>Laws.</vt:lpstr>
      <vt:lpstr>Church Ministry.</vt:lpstr>
      <vt:lpstr>Church Ministry.</vt:lpstr>
      <vt:lpstr>Church Ministry.</vt:lpstr>
      <vt:lpstr>Church Ministry.</vt:lpstr>
      <vt:lpstr>Church Ministry.</vt:lpstr>
      <vt:lpstr>Church Ministry.</vt:lpstr>
      <vt:lpstr>Abuse.</vt:lpstr>
      <vt:lpstr>Church Ministry.</vt:lpstr>
      <vt:lpstr>Church Ministry.</vt:lpstr>
      <vt:lpstr>Safeguarding.</vt:lpstr>
      <vt:lpstr>Adult Safeguarding Policy.</vt:lpstr>
      <vt:lpstr>Adult Safeguarding Policy.</vt:lpstr>
      <vt:lpstr>Adult Safeguarding Policy.</vt:lpstr>
      <vt:lpstr>Adult Safeguarding Policy.</vt:lpstr>
      <vt:lpstr>How can Abuse be Prevented.</vt:lpstr>
      <vt:lpstr>THANK YOU.</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Niall Moore</dc:creator>
  <cp:lastModifiedBy>Niall Moore</cp:lastModifiedBy>
  <cp:revision>36</cp:revision>
  <dcterms:created xsi:type="dcterms:W3CDTF">2018-10-17T11:57:53Z</dcterms:created>
  <dcterms:modified xsi:type="dcterms:W3CDTF">2022-06-07T14:36:36Z</dcterms:modified>
</cp:coreProperties>
</file>