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5" r:id="rId1"/>
  </p:sldMasterIdLst>
  <p:notesMasterIdLst>
    <p:notesMasterId r:id="rId34"/>
  </p:notesMasterIdLst>
  <p:sldIdLst>
    <p:sldId id="256" r:id="rId2"/>
    <p:sldId id="313" r:id="rId3"/>
    <p:sldId id="504" r:id="rId4"/>
    <p:sldId id="468" r:id="rId5"/>
    <p:sldId id="588" r:id="rId6"/>
    <p:sldId id="599" r:id="rId7"/>
    <p:sldId id="600" r:id="rId8"/>
    <p:sldId id="601" r:id="rId9"/>
    <p:sldId id="612" r:id="rId10"/>
    <p:sldId id="613" r:id="rId11"/>
    <p:sldId id="602" r:id="rId12"/>
    <p:sldId id="604" r:id="rId13"/>
    <p:sldId id="603" r:id="rId14"/>
    <p:sldId id="605" r:id="rId15"/>
    <p:sldId id="606" r:id="rId16"/>
    <p:sldId id="608" r:id="rId17"/>
    <p:sldId id="589" r:id="rId18"/>
    <p:sldId id="592" r:id="rId19"/>
    <p:sldId id="593" r:id="rId20"/>
    <p:sldId id="594" r:id="rId21"/>
    <p:sldId id="595" r:id="rId22"/>
    <p:sldId id="607" r:id="rId23"/>
    <p:sldId id="609" r:id="rId24"/>
    <p:sldId id="611" r:id="rId25"/>
    <p:sldId id="598" r:id="rId26"/>
    <p:sldId id="433" r:id="rId27"/>
    <p:sldId id="434" r:id="rId28"/>
    <p:sldId id="435" r:id="rId29"/>
    <p:sldId id="436" r:id="rId30"/>
    <p:sldId id="437" r:id="rId31"/>
    <p:sldId id="610" r:id="rId32"/>
    <p:sldId id="591"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532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661" autoAdjust="0"/>
    <p:restoredTop sz="94687"/>
  </p:normalViewPr>
  <p:slideViewPr>
    <p:cSldViewPr snapToObjects="1" showGuides="1">
      <p:cViewPr varScale="1">
        <p:scale>
          <a:sx n="65" d="100"/>
          <a:sy n="65" d="100"/>
        </p:scale>
        <p:origin x="1734" y="78"/>
      </p:cViewPr>
      <p:guideLst>
        <p:guide orient="horz"/>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F42E308-88D0-40E1-A833-37EA877A68DF}" type="doc">
      <dgm:prSet loTypeId="urn:microsoft.com/office/officeart/2016/7/layout/BasicLinearProcessNumbered" loCatId="process" qsTypeId="urn:microsoft.com/office/officeart/2005/8/quickstyle/simple1" qsCatId="simple" csTypeId="urn:microsoft.com/office/officeart/2005/8/colors/colorful1" csCatId="colorful"/>
      <dgm:spPr/>
      <dgm:t>
        <a:bodyPr/>
        <a:lstStyle/>
        <a:p>
          <a:endParaRPr lang="en-US"/>
        </a:p>
      </dgm:t>
    </dgm:pt>
    <dgm:pt modelId="{D9A466C7-2BB0-49C2-A7D8-75D68EB094D0}">
      <dgm:prSet/>
      <dgm:spPr/>
      <dgm:t>
        <a:bodyPr/>
        <a:lstStyle/>
        <a:p>
          <a:r>
            <a:rPr lang="en-GB"/>
            <a:t>Understanding the localised risk assessment process and template</a:t>
          </a:r>
          <a:endParaRPr lang="en-US"/>
        </a:p>
      </dgm:t>
    </dgm:pt>
    <dgm:pt modelId="{BBA8E18D-98C1-4C8F-BEFC-DC798415EB5E}" type="parTrans" cxnId="{B0017E8C-C269-44D4-A9BD-88572246F08E}">
      <dgm:prSet/>
      <dgm:spPr/>
      <dgm:t>
        <a:bodyPr/>
        <a:lstStyle/>
        <a:p>
          <a:endParaRPr lang="en-US"/>
        </a:p>
      </dgm:t>
    </dgm:pt>
    <dgm:pt modelId="{DECA6B71-866E-456F-84D6-BCF5F819AED4}" type="sibTrans" cxnId="{B0017E8C-C269-44D4-A9BD-88572246F08E}">
      <dgm:prSet phldrT="1" phldr="0"/>
      <dgm:spPr/>
      <dgm:t>
        <a:bodyPr/>
        <a:lstStyle/>
        <a:p>
          <a:r>
            <a:rPr lang="en-US"/>
            <a:t>1</a:t>
          </a:r>
        </a:p>
      </dgm:t>
    </dgm:pt>
    <dgm:pt modelId="{4B7A9DD8-C75D-4B19-B1A2-C8C3369562D7}">
      <dgm:prSet/>
      <dgm:spPr/>
      <dgm:t>
        <a:bodyPr/>
        <a:lstStyle/>
        <a:p>
          <a:r>
            <a:rPr lang="en-GB"/>
            <a:t>Exploring best practice in carrying out the safeguarding audit and DLP report</a:t>
          </a:r>
          <a:endParaRPr lang="en-US"/>
        </a:p>
      </dgm:t>
    </dgm:pt>
    <dgm:pt modelId="{42ECF6AA-E571-4EA4-98CC-BEC7EDC30B58}" type="parTrans" cxnId="{24AADF7C-1403-495E-84AA-8EC43C6B1838}">
      <dgm:prSet/>
      <dgm:spPr/>
      <dgm:t>
        <a:bodyPr/>
        <a:lstStyle/>
        <a:p>
          <a:endParaRPr lang="en-US"/>
        </a:p>
      </dgm:t>
    </dgm:pt>
    <dgm:pt modelId="{EE05A3D3-D1A2-486E-9706-DDFB54F37792}" type="sibTrans" cxnId="{24AADF7C-1403-495E-84AA-8EC43C6B1838}">
      <dgm:prSet phldrT="2" phldr="0"/>
      <dgm:spPr/>
      <dgm:t>
        <a:bodyPr/>
        <a:lstStyle/>
        <a:p>
          <a:r>
            <a:rPr lang="en-US"/>
            <a:t>2</a:t>
          </a:r>
        </a:p>
      </dgm:t>
    </dgm:pt>
    <dgm:pt modelId="{5EC032DA-FC24-41E2-B82C-269B1C545DDA}">
      <dgm:prSet/>
      <dgm:spPr/>
      <dgm:t>
        <a:bodyPr/>
        <a:lstStyle/>
        <a:p>
          <a:r>
            <a:rPr lang="en-GB"/>
            <a:t>Exploring together alternative ways of ensuring compliance</a:t>
          </a:r>
          <a:endParaRPr lang="en-US"/>
        </a:p>
      </dgm:t>
    </dgm:pt>
    <dgm:pt modelId="{D3BE46F9-7E9E-467B-93A0-E178793D3858}" type="parTrans" cxnId="{A13CA166-FB5A-4E75-8C9D-FD14BF9D37E9}">
      <dgm:prSet/>
      <dgm:spPr/>
      <dgm:t>
        <a:bodyPr/>
        <a:lstStyle/>
        <a:p>
          <a:endParaRPr lang="en-US"/>
        </a:p>
      </dgm:t>
    </dgm:pt>
    <dgm:pt modelId="{3952CFD8-93EC-44F4-89C3-780FACDC7DCA}" type="sibTrans" cxnId="{A13CA166-FB5A-4E75-8C9D-FD14BF9D37E9}">
      <dgm:prSet phldrT="3" phldr="0"/>
      <dgm:spPr/>
      <dgm:t>
        <a:bodyPr/>
        <a:lstStyle/>
        <a:p>
          <a:r>
            <a:rPr lang="en-US"/>
            <a:t>3</a:t>
          </a:r>
        </a:p>
      </dgm:t>
    </dgm:pt>
    <dgm:pt modelId="{2927EC0C-0C5A-C94D-8A9E-9C21E297BA53}" type="pres">
      <dgm:prSet presAssocID="{8F42E308-88D0-40E1-A833-37EA877A68DF}" presName="Name0" presStyleCnt="0">
        <dgm:presLayoutVars>
          <dgm:animLvl val="lvl"/>
          <dgm:resizeHandles val="exact"/>
        </dgm:presLayoutVars>
      </dgm:prSet>
      <dgm:spPr/>
    </dgm:pt>
    <dgm:pt modelId="{42A9F6B2-34EA-6C4D-95AE-CA309E142823}" type="pres">
      <dgm:prSet presAssocID="{D9A466C7-2BB0-49C2-A7D8-75D68EB094D0}" presName="compositeNode" presStyleCnt="0">
        <dgm:presLayoutVars>
          <dgm:bulletEnabled val="1"/>
        </dgm:presLayoutVars>
      </dgm:prSet>
      <dgm:spPr/>
    </dgm:pt>
    <dgm:pt modelId="{29F0E1B2-90F1-AC4C-A9FB-79327B6F15EE}" type="pres">
      <dgm:prSet presAssocID="{D9A466C7-2BB0-49C2-A7D8-75D68EB094D0}" presName="bgRect" presStyleLbl="bgAccFollowNode1" presStyleIdx="0" presStyleCnt="3"/>
      <dgm:spPr/>
    </dgm:pt>
    <dgm:pt modelId="{F7A67BB1-6A9F-A04C-938F-FC2B1028C111}" type="pres">
      <dgm:prSet presAssocID="{DECA6B71-866E-456F-84D6-BCF5F819AED4}" presName="sibTransNodeCircle" presStyleLbl="alignNode1" presStyleIdx="0" presStyleCnt="6">
        <dgm:presLayoutVars>
          <dgm:chMax val="0"/>
          <dgm:bulletEnabled/>
        </dgm:presLayoutVars>
      </dgm:prSet>
      <dgm:spPr/>
    </dgm:pt>
    <dgm:pt modelId="{D8B2FD74-A5D8-CA4A-8C09-4A220B45D565}" type="pres">
      <dgm:prSet presAssocID="{D9A466C7-2BB0-49C2-A7D8-75D68EB094D0}" presName="bottomLine" presStyleLbl="alignNode1" presStyleIdx="1" presStyleCnt="6">
        <dgm:presLayoutVars/>
      </dgm:prSet>
      <dgm:spPr/>
    </dgm:pt>
    <dgm:pt modelId="{B57FDDA3-C9F6-E541-A90D-5ADC1429FB8C}" type="pres">
      <dgm:prSet presAssocID="{D9A466C7-2BB0-49C2-A7D8-75D68EB094D0}" presName="nodeText" presStyleLbl="bgAccFollowNode1" presStyleIdx="0" presStyleCnt="3">
        <dgm:presLayoutVars>
          <dgm:bulletEnabled val="1"/>
        </dgm:presLayoutVars>
      </dgm:prSet>
      <dgm:spPr/>
    </dgm:pt>
    <dgm:pt modelId="{545239F2-9DA7-7045-AB31-A8DF2BF27B8C}" type="pres">
      <dgm:prSet presAssocID="{DECA6B71-866E-456F-84D6-BCF5F819AED4}" presName="sibTrans" presStyleCnt="0"/>
      <dgm:spPr/>
    </dgm:pt>
    <dgm:pt modelId="{31EC3420-60C8-2B4A-9653-6C25057A46B6}" type="pres">
      <dgm:prSet presAssocID="{4B7A9DD8-C75D-4B19-B1A2-C8C3369562D7}" presName="compositeNode" presStyleCnt="0">
        <dgm:presLayoutVars>
          <dgm:bulletEnabled val="1"/>
        </dgm:presLayoutVars>
      </dgm:prSet>
      <dgm:spPr/>
    </dgm:pt>
    <dgm:pt modelId="{A22E7BD7-BEA7-3C41-B0BF-3B70127DAED6}" type="pres">
      <dgm:prSet presAssocID="{4B7A9DD8-C75D-4B19-B1A2-C8C3369562D7}" presName="bgRect" presStyleLbl="bgAccFollowNode1" presStyleIdx="1" presStyleCnt="3"/>
      <dgm:spPr/>
    </dgm:pt>
    <dgm:pt modelId="{037A0B42-BF8A-0340-8AC8-D2D3F7F31B59}" type="pres">
      <dgm:prSet presAssocID="{EE05A3D3-D1A2-486E-9706-DDFB54F37792}" presName="sibTransNodeCircle" presStyleLbl="alignNode1" presStyleIdx="2" presStyleCnt="6">
        <dgm:presLayoutVars>
          <dgm:chMax val="0"/>
          <dgm:bulletEnabled/>
        </dgm:presLayoutVars>
      </dgm:prSet>
      <dgm:spPr/>
    </dgm:pt>
    <dgm:pt modelId="{06D7F256-D798-D640-882B-5F6D86D407CC}" type="pres">
      <dgm:prSet presAssocID="{4B7A9DD8-C75D-4B19-B1A2-C8C3369562D7}" presName="bottomLine" presStyleLbl="alignNode1" presStyleIdx="3" presStyleCnt="6">
        <dgm:presLayoutVars/>
      </dgm:prSet>
      <dgm:spPr/>
    </dgm:pt>
    <dgm:pt modelId="{1FCA8CD1-7C14-9246-85DB-DB2847C8C0F2}" type="pres">
      <dgm:prSet presAssocID="{4B7A9DD8-C75D-4B19-B1A2-C8C3369562D7}" presName="nodeText" presStyleLbl="bgAccFollowNode1" presStyleIdx="1" presStyleCnt="3">
        <dgm:presLayoutVars>
          <dgm:bulletEnabled val="1"/>
        </dgm:presLayoutVars>
      </dgm:prSet>
      <dgm:spPr/>
    </dgm:pt>
    <dgm:pt modelId="{3E8FB7FA-8607-5C46-B6CB-C2DAF03721C5}" type="pres">
      <dgm:prSet presAssocID="{EE05A3D3-D1A2-486E-9706-DDFB54F37792}" presName="sibTrans" presStyleCnt="0"/>
      <dgm:spPr/>
    </dgm:pt>
    <dgm:pt modelId="{C775B252-EE78-8341-B45B-FE9BE9D7FE5F}" type="pres">
      <dgm:prSet presAssocID="{5EC032DA-FC24-41E2-B82C-269B1C545DDA}" presName="compositeNode" presStyleCnt="0">
        <dgm:presLayoutVars>
          <dgm:bulletEnabled val="1"/>
        </dgm:presLayoutVars>
      </dgm:prSet>
      <dgm:spPr/>
    </dgm:pt>
    <dgm:pt modelId="{6127A9FE-FFF7-4146-B7E5-7B6CF26E4B06}" type="pres">
      <dgm:prSet presAssocID="{5EC032DA-FC24-41E2-B82C-269B1C545DDA}" presName="bgRect" presStyleLbl="bgAccFollowNode1" presStyleIdx="2" presStyleCnt="3"/>
      <dgm:spPr/>
    </dgm:pt>
    <dgm:pt modelId="{935656D8-5162-5A4E-A272-E29D04DF7E3D}" type="pres">
      <dgm:prSet presAssocID="{3952CFD8-93EC-44F4-89C3-780FACDC7DCA}" presName="sibTransNodeCircle" presStyleLbl="alignNode1" presStyleIdx="4" presStyleCnt="6">
        <dgm:presLayoutVars>
          <dgm:chMax val="0"/>
          <dgm:bulletEnabled/>
        </dgm:presLayoutVars>
      </dgm:prSet>
      <dgm:spPr/>
    </dgm:pt>
    <dgm:pt modelId="{7D423302-F27F-9240-AD2D-D8994F751970}" type="pres">
      <dgm:prSet presAssocID="{5EC032DA-FC24-41E2-B82C-269B1C545DDA}" presName="bottomLine" presStyleLbl="alignNode1" presStyleIdx="5" presStyleCnt="6">
        <dgm:presLayoutVars/>
      </dgm:prSet>
      <dgm:spPr/>
    </dgm:pt>
    <dgm:pt modelId="{068ED292-0F38-F040-88E5-1F4EFB2269C4}" type="pres">
      <dgm:prSet presAssocID="{5EC032DA-FC24-41E2-B82C-269B1C545DDA}" presName="nodeText" presStyleLbl="bgAccFollowNode1" presStyleIdx="2" presStyleCnt="3">
        <dgm:presLayoutVars>
          <dgm:bulletEnabled val="1"/>
        </dgm:presLayoutVars>
      </dgm:prSet>
      <dgm:spPr/>
    </dgm:pt>
  </dgm:ptLst>
  <dgm:cxnLst>
    <dgm:cxn modelId="{8D45E91B-8E54-F14B-84D5-649252587D34}" type="presOf" srcId="{5EC032DA-FC24-41E2-B82C-269B1C545DDA}" destId="{6127A9FE-FFF7-4146-B7E5-7B6CF26E4B06}" srcOrd="0" destOrd="0" presId="urn:microsoft.com/office/officeart/2016/7/layout/BasicLinearProcessNumbered"/>
    <dgm:cxn modelId="{F6D84B1C-CAAC-5A4A-A2D8-5B570252A878}" type="presOf" srcId="{D9A466C7-2BB0-49C2-A7D8-75D68EB094D0}" destId="{B57FDDA3-C9F6-E541-A90D-5ADC1429FB8C}" srcOrd="1" destOrd="0" presId="urn:microsoft.com/office/officeart/2016/7/layout/BasicLinearProcessNumbered"/>
    <dgm:cxn modelId="{A13CA166-FB5A-4E75-8C9D-FD14BF9D37E9}" srcId="{8F42E308-88D0-40E1-A833-37EA877A68DF}" destId="{5EC032DA-FC24-41E2-B82C-269B1C545DDA}" srcOrd="2" destOrd="0" parTransId="{D3BE46F9-7E9E-467B-93A0-E178793D3858}" sibTransId="{3952CFD8-93EC-44F4-89C3-780FACDC7DCA}"/>
    <dgm:cxn modelId="{F9B59949-D057-CB44-BC35-2093AD6CDB50}" type="presOf" srcId="{3952CFD8-93EC-44F4-89C3-780FACDC7DCA}" destId="{935656D8-5162-5A4E-A272-E29D04DF7E3D}" srcOrd="0" destOrd="0" presId="urn:microsoft.com/office/officeart/2016/7/layout/BasicLinearProcessNumbered"/>
    <dgm:cxn modelId="{B800966D-3ADA-1645-9C89-1F973AEF9E99}" type="presOf" srcId="{D9A466C7-2BB0-49C2-A7D8-75D68EB094D0}" destId="{29F0E1B2-90F1-AC4C-A9FB-79327B6F15EE}" srcOrd="0" destOrd="0" presId="urn:microsoft.com/office/officeart/2016/7/layout/BasicLinearProcessNumbered"/>
    <dgm:cxn modelId="{24AADF7C-1403-495E-84AA-8EC43C6B1838}" srcId="{8F42E308-88D0-40E1-A833-37EA877A68DF}" destId="{4B7A9DD8-C75D-4B19-B1A2-C8C3369562D7}" srcOrd="1" destOrd="0" parTransId="{42ECF6AA-E571-4EA4-98CC-BEC7EDC30B58}" sibTransId="{EE05A3D3-D1A2-486E-9706-DDFB54F37792}"/>
    <dgm:cxn modelId="{41F0D187-2103-0349-B65D-05C243EFD976}" type="presOf" srcId="{5EC032DA-FC24-41E2-B82C-269B1C545DDA}" destId="{068ED292-0F38-F040-88E5-1F4EFB2269C4}" srcOrd="1" destOrd="0" presId="urn:microsoft.com/office/officeart/2016/7/layout/BasicLinearProcessNumbered"/>
    <dgm:cxn modelId="{B0017E8C-C269-44D4-A9BD-88572246F08E}" srcId="{8F42E308-88D0-40E1-A833-37EA877A68DF}" destId="{D9A466C7-2BB0-49C2-A7D8-75D68EB094D0}" srcOrd="0" destOrd="0" parTransId="{BBA8E18D-98C1-4C8F-BEFC-DC798415EB5E}" sibTransId="{DECA6B71-866E-456F-84D6-BCF5F819AED4}"/>
    <dgm:cxn modelId="{ADAD02CB-8A94-264E-BADE-14A115BCBA59}" type="presOf" srcId="{DECA6B71-866E-456F-84D6-BCF5F819AED4}" destId="{F7A67BB1-6A9F-A04C-938F-FC2B1028C111}" srcOrd="0" destOrd="0" presId="urn:microsoft.com/office/officeart/2016/7/layout/BasicLinearProcessNumbered"/>
    <dgm:cxn modelId="{E82435CB-E735-5343-860A-0E90B54FB78B}" type="presOf" srcId="{EE05A3D3-D1A2-486E-9706-DDFB54F37792}" destId="{037A0B42-BF8A-0340-8AC8-D2D3F7F31B59}" srcOrd="0" destOrd="0" presId="urn:microsoft.com/office/officeart/2016/7/layout/BasicLinearProcessNumbered"/>
    <dgm:cxn modelId="{9E149DE8-FE4F-924A-94C8-B38AB8227DD4}" type="presOf" srcId="{8F42E308-88D0-40E1-A833-37EA877A68DF}" destId="{2927EC0C-0C5A-C94D-8A9E-9C21E297BA53}" srcOrd="0" destOrd="0" presId="urn:microsoft.com/office/officeart/2016/7/layout/BasicLinearProcessNumbered"/>
    <dgm:cxn modelId="{0C9B82EA-828D-6A4F-B4A1-322476094EC3}" type="presOf" srcId="{4B7A9DD8-C75D-4B19-B1A2-C8C3369562D7}" destId="{1FCA8CD1-7C14-9246-85DB-DB2847C8C0F2}" srcOrd="1" destOrd="0" presId="urn:microsoft.com/office/officeart/2016/7/layout/BasicLinearProcessNumbered"/>
    <dgm:cxn modelId="{00534DFE-09FE-6843-811B-FF2577F5DDC2}" type="presOf" srcId="{4B7A9DD8-C75D-4B19-B1A2-C8C3369562D7}" destId="{A22E7BD7-BEA7-3C41-B0BF-3B70127DAED6}" srcOrd="0" destOrd="0" presId="urn:microsoft.com/office/officeart/2016/7/layout/BasicLinearProcessNumbered"/>
    <dgm:cxn modelId="{854BCF66-9D95-A149-8CD2-EDED7FF12827}" type="presParOf" srcId="{2927EC0C-0C5A-C94D-8A9E-9C21E297BA53}" destId="{42A9F6B2-34EA-6C4D-95AE-CA309E142823}" srcOrd="0" destOrd="0" presId="urn:microsoft.com/office/officeart/2016/7/layout/BasicLinearProcessNumbered"/>
    <dgm:cxn modelId="{78A78A65-9BA7-C94C-A004-B76ED92BCA13}" type="presParOf" srcId="{42A9F6B2-34EA-6C4D-95AE-CA309E142823}" destId="{29F0E1B2-90F1-AC4C-A9FB-79327B6F15EE}" srcOrd="0" destOrd="0" presId="urn:microsoft.com/office/officeart/2016/7/layout/BasicLinearProcessNumbered"/>
    <dgm:cxn modelId="{4FF16679-46C5-BB4E-93D5-EB85B5049D1B}" type="presParOf" srcId="{42A9F6B2-34EA-6C4D-95AE-CA309E142823}" destId="{F7A67BB1-6A9F-A04C-938F-FC2B1028C111}" srcOrd="1" destOrd="0" presId="urn:microsoft.com/office/officeart/2016/7/layout/BasicLinearProcessNumbered"/>
    <dgm:cxn modelId="{3823AFE7-9390-C341-87A9-AAA29D4854E4}" type="presParOf" srcId="{42A9F6B2-34EA-6C4D-95AE-CA309E142823}" destId="{D8B2FD74-A5D8-CA4A-8C09-4A220B45D565}" srcOrd="2" destOrd="0" presId="urn:microsoft.com/office/officeart/2016/7/layout/BasicLinearProcessNumbered"/>
    <dgm:cxn modelId="{D47801E2-9833-184D-9784-32E9098CD078}" type="presParOf" srcId="{42A9F6B2-34EA-6C4D-95AE-CA309E142823}" destId="{B57FDDA3-C9F6-E541-A90D-5ADC1429FB8C}" srcOrd="3" destOrd="0" presId="urn:microsoft.com/office/officeart/2016/7/layout/BasicLinearProcessNumbered"/>
    <dgm:cxn modelId="{BB19C35A-827A-D245-8AE0-122352FF5BB7}" type="presParOf" srcId="{2927EC0C-0C5A-C94D-8A9E-9C21E297BA53}" destId="{545239F2-9DA7-7045-AB31-A8DF2BF27B8C}" srcOrd="1" destOrd="0" presId="urn:microsoft.com/office/officeart/2016/7/layout/BasicLinearProcessNumbered"/>
    <dgm:cxn modelId="{146B447C-A97E-5140-973C-439443377EA0}" type="presParOf" srcId="{2927EC0C-0C5A-C94D-8A9E-9C21E297BA53}" destId="{31EC3420-60C8-2B4A-9653-6C25057A46B6}" srcOrd="2" destOrd="0" presId="urn:microsoft.com/office/officeart/2016/7/layout/BasicLinearProcessNumbered"/>
    <dgm:cxn modelId="{40E95F62-C2BD-0D45-B971-94177F7A8763}" type="presParOf" srcId="{31EC3420-60C8-2B4A-9653-6C25057A46B6}" destId="{A22E7BD7-BEA7-3C41-B0BF-3B70127DAED6}" srcOrd="0" destOrd="0" presId="urn:microsoft.com/office/officeart/2016/7/layout/BasicLinearProcessNumbered"/>
    <dgm:cxn modelId="{404145F6-B50F-EC45-8393-4B81604F1F9B}" type="presParOf" srcId="{31EC3420-60C8-2B4A-9653-6C25057A46B6}" destId="{037A0B42-BF8A-0340-8AC8-D2D3F7F31B59}" srcOrd="1" destOrd="0" presId="urn:microsoft.com/office/officeart/2016/7/layout/BasicLinearProcessNumbered"/>
    <dgm:cxn modelId="{5B977476-62CA-7C4E-AACC-FAB32E5F861F}" type="presParOf" srcId="{31EC3420-60C8-2B4A-9653-6C25057A46B6}" destId="{06D7F256-D798-D640-882B-5F6D86D407CC}" srcOrd="2" destOrd="0" presId="urn:microsoft.com/office/officeart/2016/7/layout/BasicLinearProcessNumbered"/>
    <dgm:cxn modelId="{E84DA83E-F1DE-CF4B-B18B-0E24E59EF580}" type="presParOf" srcId="{31EC3420-60C8-2B4A-9653-6C25057A46B6}" destId="{1FCA8CD1-7C14-9246-85DB-DB2847C8C0F2}" srcOrd="3" destOrd="0" presId="urn:microsoft.com/office/officeart/2016/7/layout/BasicLinearProcessNumbered"/>
    <dgm:cxn modelId="{53674C45-0396-5E4B-9011-CB9B44F4CCE2}" type="presParOf" srcId="{2927EC0C-0C5A-C94D-8A9E-9C21E297BA53}" destId="{3E8FB7FA-8607-5C46-B6CB-C2DAF03721C5}" srcOrd="3" destOrd="0" presId="urn:microsoft.com/office/officeart/2016/7/layout/BasicLinearProcessNumbered"/>
    <dgm:cxn modelId="{8E15BC06-BC93-4040-8B63-BF9D9606869D}" type="presParOf" srcId="{2927EC0C-0C5A-C94D-8A9E-9C21E297BA53}" destId="{C775B252-EE78-8341-B45B-FE9BE9D7FE5F}" srcOrd="4" destOrd="0" presId="urn:microsoft.com/office/officeart/2016/7/layout/BasicLinearProcessNumbered"/>
    <dgm:cxn modelId="{31544F3F-A5F1-864A-87B5-12575F42C0FC}" type="presParOf" srcId="{C775B252-EE78-8341-B45B-FE9BE9D7FE5F}" destId="{6127A9FE-FFF7-4146-B7E5-7B6CF26E4B06}" srcOrd="0" destOrd="0" presId="urn:microsoft.com/office/officeart/2016/7/layout/BasicLinearProcessNumbered"/>
    <dgm:cxn modelId="{DA89623A-08CB-3947-B5D9-6F9912F7ED96}" type="presParOf" srcId="{C775B252-EE78-8341-B45B-FE9BE9D7FE5F}" destId="{935656D8-5162-5A4E-A272-E29D04DF7E3D}" srcOrd="1" destOrd="0" presId="urn:microsoft.com/office/officeart/2016/7/layout/BasicLinearProcessNumbered"/>
    <dgm:cxn modelId="{21E2BC1C-81D8-364C-869B-4483E366A2F8}" type="presParOf" srcId="{C775B252-EE78-8341-B45B-FE9BE9D7FE5F}" destId="{7D423302-F27F-9240-AD2D-D8994F751970}" srcOrd="2" destOrd="0" presId="urn:microsoft.com/office/officeart/2016/7/layout/BasicLinearProcessNumbered"/>
    <dgm:cxn modelId="{4D4CF3AB-AFC1-CB44-877F-C983B044F3DA}" type="presParOf" srcId="{C775B252-EE78-8341-B45B-FE9BE9D7FE5F}" destId="{068ED292-0F38-F040-88E5-1F4EFB2269C4}" srcOrd="3" destOrd="0" presId="urn:microsoft.com/office/officeart/2016/7/layout/BasicLinear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F1888CF-5F15-47CE-9659-84983DAB5A95}" type="doc">
      <dgm:prSet loTypeId="urn:microsoft.com/office/officeart/2005/8/layout/hierarchy1" loCatId="hierarchy" qsTypeId="urn:microsoft.com/office/officeart/2005/8/quickstyle/simple5" qsCatId="simple" csTypeId="urn:microsoft.com/office/officeart/2005/8/colors/colorful5" csCatId="colorful"/>
      <dgm:spPr/>
      <dgm:t>
        <a:bodyPr/>
        <a:lstStyle/>
        <a:p>
          <a:endParaRPr lang="en-US"/>
        </a:p>
      </dgm:t>
    </dgm:pt>
    <dgm:pt modelId="{38BAB3B9-67F5-4D6A-9E0F-D7A1A5D10553}">
      <dgm:prSet/>
      <dgm:spPr/>
      <dgm:t>
        <a:bodyPr/>
        <a:lstStyle/>
        <a:p>
          <a:r>
            <a:rPr lang="en-US" b="0" i="0" baseline="0"/>
            <a:t>The Church authority:</a:t>
          </a:r>
          <a:endParaRPr lang="en-US"/>
        </a:p>
      </dgm:t>
    </dgm:pt>
    <dgm:pt modelId="{C3C23D5C-3D83-43FE-9E9B-310C08945C78}" type="parTrans" cxnId="{B35792AB-F501-4F98-9C38-E9A89401E12B}">
      <dgm:prSet/>
      <dgm:spPr/>
      <dgm:t>
        <a:bodyPr/>
        <a:lstStyle/>
        <a:p>
          <a:endParaRPr lang="en-US"/>
        </a:p>
      </dgm:t>
    </dgm:pt>
    <dgm:pt modelId="{C2885AC1-5572-470D-A558-726A85C46975}" type="sibTrans" cxnId="{B35792AB-F501-4F98-9C38-E9A89401E12B}">
      <dgm:prSet/>
      <dgm:spPr/>
      <dgm:t>
        <a:bodyPr/>
        <a:lstStyle/>
        <a:p>
          <a:endParaRPr lang="en-US"/>
        </a:p>
      </dgm:t>
    </dgm:pt>
    <dgm:pt modelId="{228B17E2-4043-4AA2-8BCF-234A71DD5E55}">
      <dgm:prSet/>
      <dgm:spPr/>
      <dgm:t>
        <a:bodyPr/>
        <a:lstStyle/>
        <a:p>
          <a:r>
            <a:rPr lang="en-US" b="0" i="0" baseline="0"/>
            <a:t>Puts in place arrangements to ensure and evaluate its compliance with the safeguarding Standards at a local level;</a:t>
          </a:r>
          <a:endParaRPr lang="en-US"/>
        </a:p>
      </dgm:t>
    </dgm:pt>
    <dgm:pt modelId="{0C358D3A-6FA7-440F-8BD6-93572A8EF5FE}" type="parTrans" cxnId="{94909F43-CA99-4466-91FB-2D9B0290E88B}">
      <dgm:prSet/>
      <dgm:spPr/>
      <dgm:t>
        <a:bodyPr/>
        <a:lstStyle/>
        <a:p>
          <a:endParaRPr lang="en-US"/>
        </a:p>
      </dgm:t>
    </dgm:pt>
    <dgm:pt modelId="{2F90D882-59CB-4E06-8A83-3C47E39A02A6}" type="sibTrans" cxnId="{94909F43-CA99-4466-91FB-2D9B0290E88B}">
      <dgm:prSet/>
      <dgm:spPr/>
      <dgm:t>
        <a:bodyPr/>
        <a:lstStyle/>
        <a:p>
          <a:endParaRPr lang="en-US"/>
        </a:p>
      </dgm:t>
    </dgm:pt>
    <dgm:pt modelId="{F149D046-3A0D-4776-8956-1B2602F82E85}">
      <dgm:prSet/>
      <dgm:spPr/>
      <dgm:t>
        <a:bodyPr/>
        <a:lstStyle/>
        <a:p>
          <a:r>
            <a:rPr lang="en-US" b="0" i="0" baseline="0"/>
            <a:t>Produces a report on the level of compliance established through this audit exercise</a:t>
          </a:r>
          <a:endParaRPr lang="en-US"/>
        </a:p>
      </dgm:t>
    </dgm:pt>
    <dgm:pt modelId="{BDA834F4-3B89-4B55-BB03-A49517B7D8C1}" type="parTrans" cxnId="{7681AD1E-F4AD-45DE-B4F5-C48ECD9248A0}">
      <dgm:prSet/>
      <dgm:spPr/>
      <dgm:t>
        <a:bodyPr/>
        <a:lstStyle/>
        <a:p>
          <a:endParaRPr lang="en-US"/>
        </a:p>
      </dgm:t>
    </dgm:pt>
    <dgm:pt modelId="{3110E0DA-7782-4528-9B5E-DA8D54243DD0}" type="sibTrans" cxnId="{7681AD1E-F4AD-45DE-B4F5-C48ECD9248A0}">
      <dgm:prSet/>
      <dgm:spPr/>
      <dgm:t>
        <a:bodyPr/>
        <a:lstStyle/>
        <a:p>
          <a:endParaRPr lang="en-US"/>
        </a:p>
      </dgm:t>
    </dgm:pt>
    <dgm:pt modelId="{4DC942DE-ED41-417D-9FE0-D122BA91193F}">
      <dgm:prSet/>
      <dgm:spPr/>
      <dgm:t>
        <a:bodyPr/>
        <a:lstStyle/>
        <a:p>
          <a:r>
            <a:rPr lang="en-US" b="0" i="0" baseline="0"/>
            <a:t>Notifies the National Board in writing of this annual audit report</a:t>
          </a:r>
          <a:endParaRPr lang="en-US"/>
        </a:p>
      </dgm:t>
    </dgm:pt>
    <dgm:pt modelId="{0D66302B-0E65-42A5-9657-D76AE843DE6E}" type="parTrans" cxnId="{1592DC7F-819B-430F-A49E-11BD7630E043}">
      <dgm:prSet/>
      <dgm:spPr/>
      <dgm:t>
        <a:bodyPr/>
        <a:lstStyle/>
        <a:p>
          <a:endParaRPr lang="en-US"/>
        </a:p>
      </dgm:t>
    </dgm:pt>
    <dgm:pt modelId="{D5BB2525-043B-49A1-9D98-1AE1BAA5D351}" type="sibTrans" cxnId="{1592DC7F-819B-430F-A49E-11BD7630E043}">
      <dgm:prSet/>
      <dgm:spPr/>
      <dgm:t>
        <a:bodyPr/>
        <a:lstStyle/>
        <a:p>
          <a:endParaRPr lang="en-US"/>
        </a:p>
      </dgm:t>
    </dgm:pt>
    <dgm:pt modelId="{1484ECF1-781E-834B-98C7-E2C51C45BC07}" type="pres">
      <dgm:prSet presAssocID="{AF1888CF-5F15-47CE-9659-84983DAB5A95}" presName="hierChild1" presStyleCnt="0">
        <dgm:presLayoutVars>
          <dgm:chPref val="1"/>
          <dgm:dir/>
          <dgm:animOne val="branch"/>
          <dgm:animLvl val="lvl"/>
          <dgm:resizeHandles/>
        </dgm:presLayoutVars>
      </dgm:prSet>
      <dgm:spPr/>
    </dgm:pt>
    <dgm:pt modelId="{1038687B-41BA-6442-8D18-D7B99AD1EFC4}" type="pres">
      <dgm:prSet presAssocID="{38BAB3B9-67F5-4D6A-9E0F-D7A1A5D10553}" presName="hierRoot1" presStyleCnt="0"/>
      <dgm:spPr/>
    </dgm:pt>
    <dgm:pt modelId="{1E7FA9FD-D318-4E43-AB3D-4BB507622DDD}" type="pres">
      <dgm:prSet presAssocID="{38BAB3B9-67F5-4D6A-9E0F-D7A1A5D10553}" presName="composite" presStyleCnt="0"/>
      <dgm:spPr/>
    </dgm:pt>
    <dgm:pt modelId="{8D7EBD11-1582-E84E-8ADE-247D3E95A8AE}" type="pres">
      <dgm:prSet presAssocID="{38BAB3B9-67F5-4D6A-9E0F-D7A1A5D10553}" presName="background" presStyleLbl="node0" presStyleIdx="0" presStyleCnt="1"/>
      <dgm:spPr/>
    </dgm:pt>
    <dgm:pt modelId="{A81F12E5-09B6-4546-904C-9C48A18E23B5}" type="pres">
      <dgm:prSet presAssocID="{38BAB3B9-67F5-4D6A-9E0F-D7A1A5D10553}" presName="text" presStyleLbl="fgAcc0" presStyleIdx="0" presStyleCnt="1">
        <dgm:presLayoutVars>
          <dgm:chPref val="3"/>
        </dgm:presLayoutVars>
      </dgm:prSet>
      <dgm:spPr/>
    </dgm:pt>
    <dgm:pt modelId="{F29DFA45-8DD4-5742-AE26-32275DBEC8A4}" type="pres">
      <dgm:prSet presAssocID="{38BAB3B9-67F5-4D6A-9E0F-D7A1A5D10553}" presName="hierChild2" presStyleCnt="0"/>
      <dgm:spPr/>
    </dgm:pt>
    <dgm:pt modelId="{0AADD3FE-8581-E349-990A-3AC70FAC460E}" type="pres">
      <dgm:prSet presAssocID="{0C358D3A-6FA7-440F-8BD6-93572A8EF5FE}" presName="Name10" presStyleLbl="parChTrans1D2" presStyleIdx="0" presStyleCnt="3"/>
      <dgm:spPr/>
    </dgm:pt>
    <dgm:pt modelId="{53D8AC2F-D591-DF4A-970C-C3E4E6DE14B5}" type="pres">
      <dgm:prSet presAssocID="{228B17E2-4043-4AA2-8BCF-234A71DD5E55}" presName="hierRoot2" presStyleCnt="0"/>
      <dgm:spPr/>
    </dgm:pt>
    <dgm:pt modelId="{829F84D5-C8C2-B746-BBE7-BB3CCAAB8DA5}" type="pres">
      <dgm:prSet presAssocID="{228B17E2-4043-4AA2-8BCF-234A71DD5E55}" presName="composite2" presStyleCnt="0"/>
      <dgm:spPr/>
    </dgm:pt>
    <dgm:pt modelId="{BF203AB0-C944-0E47-8D9B-94CFF2DF3A2C}" type="pres">
      <dgm:prSet presAssocID="{228B17E2-4043-4AA2-8BCF-234A71DD5E55}" presName="background2" presStyleLbl="node2" presStyleIdx="0" presStyleCnt="3"/>
      <dgm:spPr/>
    </dgm:pt>
    <dgm:pt modelId="{769E8123-BB38-1949-B3FB-61700DB168D9}" type="pres">
      <dgm:prSet presAssocID="{228B17E2-4043-4AA2-8BCF-234A71DD5E55}" presName="text2" presStyleLbl="fgAcc2" presStyleIdx="0" presStyleCnt="3">
        <dgm:presLayoutVars>
          <dgm:chPref val="3"/>
        </dgm:presLayoutVars>
      </dgm:prSet>
      <dgm:spPr/>
    </dgm:pt>
    <dgm:pt modelId="{702CDD44-4994-6749-A8CC-40D77DE247C2}" type="pres">
      <dgm:prSet presAssocID="{228B17E2-4043-4AA2-8BCF-234A71DD5E55}" presName="hierChild3" presStyleCnt="0"/>
      <dgm:spPr/>
    </dgm:pt>
    <dgm:pt modelId="{B9B97063-99BA-8441-B9EE-F18E9D2BDEEB}" type="pres">
      <dgm:prSet presAssocID="{BDA834F4-3B89-4B55-BB03-A49517B7D8C1}" presName="Name10" presStyleLbl="parChTrans1D2" presStyleIdx="1" presStyleCnt="3"/>
      <dgm:spPr/>
    </dgm:pt>
    <dgm:pt modelId="{C7BC7973-3F2A-8640-8ADF-F1734E525DE9}" type="pres">
      <dgm:prSet presAssocID="{F149D046-3A0D-4776-8956-1B2602F82E85}" presName="hierRoot2" presStyleCnt="0"/>
      <dgm:spPr/>
    </dgm:pt>
    <dgm:pt modelId="{39C7FB71-DC3A-724C-A905-F6E67FF59417}" type="pres">
      <dgm:prSet presAssocID="{F149D046-3A0D-4776-8956-1B2602F82E85}" presName="composite2" presStyleCnt="0"/>
      <dgm:spPr/>
    </dgm:pt>
    <dgm:pt modelId="{9F2C9A23-3E58-9F40-857A-335596DCC865}" type="pres">
      <dgm:prSet presAssocID="{F149D046-3A0D-4776-8956-1B2602F82E85}" presName="background2" presStyleLbl="node2" presStyleIdx="1" presStyleCnt="3"/>
      <dgm:spPr/>
    </dgm:pt>
    <dgm:pt modelId="{C136F25B-03E8-B94B-A606-0DA44E886181}" type="pres">
      <dgm:prSet presAssocID="{F149D046-3A0D-4776-8956-1B2602F82E85}" presName="text2" presStyleLbl="fgAcc2" presStyleIdx="1" presStyleCnt="3">
        <dgm:presLayoutVars>
          <dgm:chPref val="3"/>
        </dgm:presLayoutVars>
      </dgm:prSet>
      <dgm:spPr/>
    </dgm:pt>
    <dgm:pt modelId="{B0EADD7E-FDD4-0A45-A452-6FE649A78AF8}" type="pres">
      <dgm:prSet presAssocID="{F149D046-3A0D-4776-8956-1B2602F82E85}" presName="hierChild3" presStyleCnt="0"/>
      <dgm:spPr/>
    </dgm:pt>
    <dgm:pt modelId="{AB8FCA5B-90BB-7541-BB3F-9D5431D61F11}" type="pres">
      <dgm:prSet presAssocID="{0D66302B-0E65-42A5-9657-D76AE843DE6E}" presName="Name10" presStyleLbl="parChTrans1D2" presStyleIdx="2" presStyleCnt="3"/>
      <dgm:spPr/>
    </dgm:pt>
    <dgm:pt modelId="{660124E0-E5C2-9D4A-8638-F968FC4C55A7}" type="pres">
      <dgm:prSet presAssocID="{4DC942DE-ED41-417D-9FE0-D122BA91193F}" presName="hierRoot2" presStyleCnt="0"/>
      <dgm:spPr/>
    </dgm:pt>
    <dgm:pt modelId="{26D7F3BC-159B-2948-8299-9DE5513A4603}" type="pres">
      <dgm:prSet presAssocID="{4DC942DE-ED41-417D-9FE0-D122BA91193F}" presName="composite2" presStyleCnt="0"/>
      <dgm:spPr/>
    </dgm:pt>
    <dgm:pt modelId="{23121F0F-79A5-BD40-A24C-CF25DCDA10B1}" type="pres">
      <dgm:prSet presAssocID="{4DC942DE-ED41-417D-9FE0-D122BA91193F}" presName="background2" presStyleLbl="node2" presStyleIdx="2" presStyleCnt="3"/>
      <dgm:spPr/>
    </dgm:pt>
    <dgm:pt modelId="{1D9C5FC9-83FF-5E4C-BD78-A55D207605F1}" type="pres">
      <dgm:prSet presAssocID="{4DC942DE-ED41-417D-9FE0-D122BA91193F}" presName="text2" presStyleLbl="fgAcc2" presStyleIdx="2" presStyleCnt="3">
        <dgm:presLayoutVars>
          <dgm:chPref val="3"/>
        </dgm:presLayoutVars>
      </dgm:prSet>
      <dgm:spPr/>
    </dgm:pt>
    <dgm:pt modelId="{9098E067-AE47-F544-97BE-9954E75374EC}" type="pres">
      <dgm:prSet presAssocID="{4DC942DE-ED41-417D-9FE0-D122BA91193F}" presName="hierChild3" presStyleCnt="0"/>
      <dgm:spPr/>
    </dgm:pt>
  </dgm:ptLst>
  <dgm:cxnLst>
    <dgm:cxn modelId="{7681AD1E-F4AD-45DE-B4F5-C48ECD9248A0}" srcId="{38BAB3B9-67F5-4D6A-9E0F-D7A1A5D10553}" destId="{F149D046-3A0D-4776-8956-1B2602F82E85}" srcOrd="1" destOrd="0" parTransId="{BDA834F4-3B89-4B55-BB03-A49517B7D8C1}" sibTransId="{3110E0DA-7782-4528-9B5E-DA8D54243DD0}"/>
    <dgm:cxn modelId="{05FB751F-3D58-EC49-BC64-0B77001F5784}" type="presOf" srcId="{38BAB3B9-67F5-4D6A-9E0F-D7A1A5D10553}" destId="{A81F12E5-09B6-4546-904C-9C48A18E23B5}" srcOrd="0" destOrd="0" presId="urn:microsoft.com/office/officeart/2005/8/layout/hierarchy1"/>
    <dgm:cxn modelId="{F67BBA20-7D3A-0D44-B99E-E46F00C1E110}" type="presOf" srcId="{0D66302B-0E65-42A5-9657-D76AE843DE6E}" destId="{AB8FCA5B-90BB-7541-BB3F-9D5431D61F11}" srcOrd="0" destOrd="0" presId="urn:microsoft.com/office/officeart/2005/8/layout/hierarchy1"/>
    <dgm:cxn modelId="{94909F43-CA99-4466-91FB-2D9B0290E88B}" srcId="{38BAB3B9-67F5-4D6A-9E0F-D7A1A5D10553}" destId="{228B17E2-4043-4AA2-8BCF-234A71DD5E55}" srcOrd="0" destOrd="0" parTransId="{0C358D3A-6FA7-440F-8BD6-93572A8EF5FE}" sibTransId="{2F90D882-59CB-4E06-8A83-3C47E39A02A6}"/>
    <dgm:cxn modelId="{1BBF477F-993A-9446-AA53-790529261E83}" type="presOf" srcId="{4DC942DE-ED41-417D-9FE0-D122BA91193F}" destId="{1D9C5FC9-83FF-5E4C-BD78-A55D207605F1}" srcOrd="0" destOrd="0" presId="urn:microsoft.com/office/officeart/2005/8/layout/hierarchy1"/>
    <dgm:cxn modelId="{1592DC7F-819B-430F-A49E-11BD7630E043}" srcId="{38BAB3B9-67F5-4D6A-9E0F-D7A1A5D10553}" destId="{4DC942DE-ED41-417D-9FE0-D122BA91193F}" srcOrd="2" destOrd="0" parTransId="{0D66302B-0E65-42A5-9657-D76AE843DE6E}" sibTransId="{D5BB2525-043B-49A1-9D98-1AE1BAA5D351}"/>
    <dgm:cxn modelId="{397EC9A1-4981-3F4D-8776-04581A32A2F4}" type="presOf" srcId="{0C358D3A-6FA7-440F-8BD6-93572A8EF5FE}" destId="{0AADD3FE-8581-E349-990A-3AC70FAC460E}" srcOrd="0" destOrd="0" presId="urn:microsoft.com/office/officeart/2005/8/layout/hierarchy1"/>
    <dgm:cxn modelId="{B35792AB-F501-4F98-9C38-E9A89401E12B}" srcId="{AF1888CF-5F15-47CE-9659-84983DAB5A95}" destId="{38BAB3B9-67F5-4D6A-9E0F-D7A1A5D10553}" srcOrd="0" destOrd="0" parTransId="{C3C23D5C-3D83-43FE-9E9B-310C08945C78}" sibTransId="{C2885AC1-5572-470D-A558-726A85C46975}"/>
    <dgm:cxn modelId="{D09FCCB7-2E24-6640-9413-47DB5F9AC353}" type="presOf" srcId="{F149D046-3A0D-4776-8956-1B2602F82E85}" destId="{C136F25B-03E8-B94B-A606-0DA44E886181}" srcOrd="0" destOrd="0" presId="urn:microsoft.com/office/officeart/2005/8/layout/hierarchy1"/>
    <dgm:cxn modelId="{8C1DCED6-2942-6E4E-9B36-C2B819FB5D16}" type="presOf" srcId="{AF1888CF-5F15-47CE-9659-84983DAB5A95}" destId="{1484ECF1-781E-834B-98C7-E2C51C45BC07}" srcOrd="0" destOrd="0" presId="urn:microsoft.com/office/officeart/2005/8/layout/hierarchy1"/>
    <dgm:cxn modelId="{E99FF3E3-FBE6-C541-A85C-357163BA4750}" type="presOf" srcId="{BDA834F4-3B89-4B55-BB03-A49517B7D8C1}" destId="{B9B97063-99BA-8441-B9EE-F18E9D2BDEEB}" srcOrd="0" destOrd="0" presId="urn:microsoft.com/office/officeart/2005/8/layout/hierarchy1"/>
    <dgm:cxn modelId="{37C451E9-6AF1-6F41-B737-53082624D471}" type="presOf" srcId="{228B17E2-4043-4AA2-8BCF-234A71DD5E55}" destId="{769E8123-BB38-1949-B3FB-61700DB168D9}" srcOrd="0" destOrd="0" presId="urn:microsoft.com/office/officeart/2005/8/layout/hierarchy1"/>
    <dgm:cxn modelId="{315A1B63-9E8E-9B42-BA22-70BE9A962BC6}" type="presParOf" srcId="{1484ECF1-781E-834B-98C7-E2C51C45BC07}" destId="{1038687B-41BA-6442-8D18-D7B99AD1EFC4}" srcOrd="0" destOrd="0" presId="urn:microsoft.com/office/officeart/2005/8/layout/hierarchy1"/>
    <dgm:cxn modelId="{0A46099F-99FC-C04C-8741-7B3E38112586}" type="presParOf" srcId="{1038687B-41BA-6442-8D18-D7B99AD1EFC4}" destId="{1E7FA9FD-D318-4E43-AB3D-4BB507622DDD}" srcOrd="0" destOrd="0" presId="urn:microsoft.com/office/officeart/2005/8/layout/hierarchy1"/>
    <dgm:cxn modelId="{2F80D7F8-596C-8840-AFBC-33216B9B34A9}" type="presParOf" srcId="{1E7FA9FD-D318-4E43-AB3D-4BB507622DDD}" destId="{8D7EBD11-1582-E84E-8ADE-247D3E95A8AE}" srcOrd="0" destOrd="0" presId="urn:microsoft.com/office/officeart/2005/8/layout/hierarchy1"/>
    <dgm:cxn modelId="{FC117B0F-B24A-474E-80C5-72629A4F981B}" type="presParOf" srcId="{1E7FA9FD-D318-4E43-AB3D-4BB507622DDD}" destId="{A81F12E5-09B6-4546-904C-9C48A18E23B5}" srcOrd="1" destOrd="0" presId="urn:microsoft.com/office/officeart/2005/8/layout/hierarchy1"/>
    <dgm:cxn modelId="{99E0C696-9204-524C-A397-4F2EFEFB21A8}" type="presParOf" srcId="{1038687B-41BA-6442-8D18-D7B99AD1EFC4}" destId="{F29DFA45-8DD4-5742-AE26-32275DBEC8A4}" srcOrd="1" destOrd="0" presId="urn:microsoft.com/office/officeart/2005/8/layout/hierarchy1"/>
    <dgm:cxn modelId="{27E2605A-52B1-924A-905A-2B526800A550}" type="presParOf" srcId="{F29DFA45-8DD4-5742-AE26-32275DBEC8A4}" destId="{0AADD3FE-8581-E349-990A-3AC70FAC460E}" srcOrd="0" destOrd="0" presId="urn:microsoft.com/office/officeart/2005/8/layout/hierarchy1"/>
    <dgm:cxn modelId="{533CF29F-A56B-914E-A7AC-4771D5C6F437}" type="presParOf" srcId="{F29DFA45-8DD4-5742-AE26-32275DBEC8A4}" destId="{53D8AC2F-D591-DF4A-970C-C3E4E6DE14B5}" srcOrd="1" destOrd="0" presId="urn:microsoft.com/office/officeart/2005/8/layout/hierarchy1"/>
    <dgm:cxn modelId="{0BBECF85-F605-714A-9181-217EC073DA2F}" type="presParOf" srcId="{53D8AC2F-D591-DF4A-970C-C3E4E6DE14B5}" destId="{829F84D5-C8C2-B746-BBE7-BB3CCAAB8DA5}" srcOrd="0" destOrd="0" presId="urn:microsoft.com/office/officeart/2005/8/layout/hierarchy1"/>
    <dgm:cxn modelId="{544A7E43-8BBE-F740-9748-DE4563CCE49D}" type="presParOf" srcId="{829F84D5-C8C2-B746-BBE7-BB3CCAAB8DA5}" destId="{BF203AB0-C944-0E47-8D9B-94CFF2DF3A2C}" srcOrd="0" destOrd="0" presId="urn:microsoft.com/office/officeart/2005/8/layout/hierarchy1"/>
    <dgm:cxn modelId="{847EEF5A-8E49-DE48-8097-9A455DD776C9}" type="presParOf" srcId="{829F84D5-C8C2-B746-BBE7-BB3CCAAB8DA5}" destId="{769E8123-BB38-1949-B3FB-61700DB168D9}" srcOrd="1" destOrd="0" presId="urn:microsoft.com/office/officeart/2005/8/layout/hierarchy1"/>
    <dgm:cxn modelId="{F74A14A1-7FD4-FB4C-8589-9C96F154E2AF}" type="presParOf" srcId="{53D8AC2F-D591-DF4A-970C-C3E4E6DE14B5}" destId="{702CDD44-4994-6749-A8CC-40D77DE247C2}" srcOrd="1" destOrd="0" presId="urn:microsoft.com/office/officeart/2005/8/layout/hierarchy1"/>
    <dgm:cxn modelId="{C51EF61A-FC8D-1945-A970-0D3DF4AF96C5}" type="presParOf" srcId="{F29DFA45-8DD4-5742-AE26-32275DBEC8A4}" destId="{B9B97063-99BA-8441-B9EE-F18E9D2BDEEB}" srcOrd="2" destOrd="0" presId="urn:microsoft.com/office/officeart/2005/8/layout/hierarchy1"/>
    <dgm:cxn modelId="{236CBA76-5475-C24A-B7C0-04EC907B3923}" type="presParOf" srcId="{F29DFA45-8DD4-5742-AE26-32275DBEC8A4}" destId="{C7BC7973-3F2A-8640-8ADF-F1734E525DE9}" srcOrd="3" destOrd="0" presId="urn:microsoft.com/office/officeart/2005/8/layout/hierarchy1"/>
    <dgm:cxn modelId="{EBFA3B29-5CF6-F946-B14F-0D721CE0BA86}" type="presParOf" srcId="{C7BC7973-3F2A-8640-8ADF-F1734E525DE9}" destId="{39C7FB71-DC3A-724C-A905-F6E67FF59417}" srcOrd="0" destOrd="0" presId="urn:microsoft.com/office/officeart/2005/8/layout/hierarchy1"/>
    <dgm:cxn modelId="{D27D8226-740B-974A-A713-E3DE1BD90A89}" type="presParOf" srcId="{39C7FB71-DC3A-724C-A905-F6E67FF59417}" destId="{9F2C9A23-3E58-9F40-857A-335596DCC865}" srcOrd="0" destOrd="0" presId="urn:microsoft.com/office/officeart/2005/8/layout/hierarchy1"/>
    <dgm:cxn modelId="{2F8F6985-4A4A-B044-8215-AE410423A7A5}" type="presParOf" srcId="{39C7FB71-DC3A-724C-A905-F6E67FF59417}" destId="{C136F25B-03E8-B94B-A606-0DA44E886181}" srcOrd="1" destOrd="0" presId="urn:microsoft.com/office/officeart/2005/8/layout/hierarchy1"/>
    <dgm:cxn modelId="{C9830A96-7A6B-FE43-BECD-F71CE05FF759}" type="presParOf" srcId="{C7BC7973-3F2A-8640-8ADF-F1734E525DE9}" destId="{B0EADD7E-FDD4-0A45-A452-6FE649A78AF8}" srcOrd="1" destOrd="0" presId="urn:microsoft.com/office/officeart/2005/8/layout/hierarchy1"/>
    <dgm:cxn modelId="{9FA3154A-EEBF-1648-A999-634E5943F420}" type="presParOf" srcId="{F29DFA45-8DD4-5742-AE26-32275DBEC8A4}" destId="{AB8FCA5B-90BB-7541-BB3F-9D5431D61F11}" srcOrd="4" destOrd="0" presId="urn:microsoft.com/office/officeart/2005/8/layout/hierarchy1"/>
    <dgm:cxn modelId="{702A65D2-130B-4D49-88E0-B436AD5E826F}" type="presParOf" srcId="{F29DFA45-8DD4-5742-AE26-32275DBEC8A4}" destId="{660124E0-E5C2-9D4A-8638-F968FC4C55A7}" srcOrd="5" destOrd="0" presId="urn:microsoft.com/office/officeart/2005/8/layout/hierarchy1"/>
    <dgm:cxn modelId="{51E85373-56C6-FE45-90AB-2BE4E28933DC}" type="presParOf" srcId="{660124E0-E5C2-9D4A-8638-F968FC4C55A7}" destId="{26D7F3BC-159B-2948-8299-9DE5513A4603}" srcOrd="0" destOrd="0" presId="urn:microsoft.com/office/officeart/2005/8/layout/hierarchy1"/>
    <dgm:cxn modelId="{3E98C2A9-61E9-7540-B925-3B1651DC15F2}" type="presParOf" srcId="{26D7F3BC-159B-2948-8299-9DE5513A4603}" destId="{23121F0F-79A5-BD40-A24C-CF25DCDA10B1}" srcOrd="0" destOrd="0" presId="urn:microsoft.com/office/officeart/2005/8/layout/hierarchy1"/>
    <dgm:cxn modelId="{BFC6A9CB-998C-CB45-95E1-6C9AEAB309FB}" type="presParOf" srcId="{26D7F3BC-159B-2948-8299-9DE5513A4603}" destId="{1D9C5FC9-83FF-5E4C-BD78-A55D207605F1}" srcOrd="1" destOrd="0" presId="urn:microsoft.com/office/officeart/2005/8/layout/hierarchy1"/>
    <dgm:cxn modelId="{4DB0C14C-0372-EC48-9B0E-380DEEE7AC27}" type="presParOf" srcId="{660124E0-E5C2-9D4A-8638-F968FC4C55A7}" destId="{9098E067-AE47-F544-97BE-9954E75374EC}"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F0E1B2-90F1-AC4C-A9FB-79327B6F15EE}">
      <dsp:nvSpPr>
        <dsp:cNvPr id="0" name=""/>
        <dsp:cNvSpPr/>
      </dsp:nvSpPr>
      <dsp:spPr>
        <a:xfrm>
          <a:off x="0" y="451056"/>
          <a:ext cx="2464593" cy="3450431"/>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2149" tIns="330200" rIns="192149" bIns="330200" numCol="1" spcCol="1270" anchor="t" anchorCtr="0">
          <a:noAutofit/>
        </a:bodyPr>
        <a:lstStyle/>
        <a:p>
          <a:pPr marL="0" lvl="0" indent="0" algn="l" defTabSz="889000">
            <a:lnSpc>
              <a:spcPct val="90000"/>
            </a:lnSpc>
            <a:spcBef>
              <a:spcPct val="0"/>
            </a:spcBef>
            <a:spcAft>
              <a:spcPct val="35000"/>
            </a:spcAft>
            <a:buNone/>
          </a:pPr>
          <a:r>
            <a:rPr lang="en-GB" sz="2000" kern="1200"/>
            <a:t>Understanding the localised risk assessment process and template</a:t>
          </a:r>
          <a:endParaRPr lang="en-US" sz="2000" kern="1200"/>
        </a:p>
      </dsp:txBody>
      <dsp:txXfrm>
        <a:off x="0" y="1762220"/>
        <a:ext cx="2464593" cy="2070258"/>
      </dsp:txXfrm>
    </dsp:sp>
    <dsp:sp modelId="{F7A67BB1-6A9F-A04C-938F-FC2B1028C111}">
      <dsp:nvSpPr>
        <dsp:cNvPr id="0" name=""/>
        <dsp:cNvSpPr/>
      </dsp:nvSpPr>
      <dsp:spPr>
        <a:xfrm>
          <a:off x="714732" y="796099"/>
          <a:ext cx="1035129" cy="1035129"/>
        </a:xfrm>
        <a:prstGeom prst="ellips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703" tIns="12700" rIns="80703" bIns="12700" numCol="1" spcCol="1270" anchor="ctr" anchorCtr="0">
          <a:noAutofit/>
        </a:bodyPr>
        <a:lstStyle/>
        <a:p>
          <a:pPr marL="0" lvl="0" indent="0" algn="ctr" defTabSz="2133600">
            <a:lnSpc>
              <a:spcPct val="90000"/>
            </a:lnSpc>
            <a:spcBef>
              <a:spcPct val="0"/>
            </a:spcBef>
            <a:spcAft>
              <a:spcPct val="35000"/>
            </a:spcAft>
            <a:buNone/>
          </a:pPr>
          <a:r>
            <a:rPr lang="en-US" sz="4800" kern="1200"/>
            <a:t>1</a:t>
          </a:r>
        </a:p>
      </dsp:txBody>
      <dsp:txXfrm>
        <a:off x="866323" y="947690"/>
        <a:ext cx="731947" cy="731947"/>
      </dsp:txXfrm>
    </dsp:sp>
    <dsp:sp modelId="{D8B2FD74-A5D8-CA4A-8C09-4A220B45D565}">
      <dsp:nvSpPr>
        <dsp:cNvPr id="0" name=""/>
        <dsp:cNvSpPr/>
      </dsp:nvSpPr>
      <dsp:spPr>
        <a:xfrm>
          <a:off x="0" y="3901415"/>
          <a:ext cx="2464593" cy="72"/>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22E7BD7-BEA7-3C41-B0BF-3B70127DAED6}">
      <dsp:nvSpPr>
        <dsp:cNvPr id="0" name=""/>
        <dsp:cNvSpPr/>
      </dsp:nvSpPr>
      <dsp:spPr>
        <a:xfrm>
          <a:off x="2711053" y="451056"/>
          <a:ext cx="2464593" cy="3450431"/>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2149" tIns="330200" rIns="192149" bIns="330200" numCol="1" spcCol="1270" anchor="t" anchorCtr="0">
          <a:noAutofit/>
        </a:bodyPr>
        <a:lstStyle/>
        <a:p>
          <a:pPr marL="0" lvl="0" indent="0" algn="l" defTabSz="889000">
            <a:lnSpc>
              <a:spcPct val="90000"/>
            </a:lnSpc>
            <a:spcBef>
              <a:spcPct val="0"/>
            </a:spcBef>
            <a:spcAft>
              <a:spcPct val="35000"/>
            </a:spcAft>
            <a:buNone/>
          </a:pPr>
          <a:r>
            <a:rPr lang="en-GB" sz="2000" kern="1200"/>
            <a:t>Exploring best practice in carrying out the safeguarding audit and DLP report</a:t>
          </a:r>
          <a:endParaRPr lang="en-US" sz="2000" kern="1200"/>
        </a:p>
      </dsp:txBody>
      <dsp:txXfrm>
        <a:off x="2711053" y="1762220"/>
        <a:ext cx="2464593" cy="2070258"/>
      </dsp:txXfrm>
    </dsp:sp>
    <dsp:sp modelId="{037A0B42-BF8A-0340-8AC8-D2D3F7F31B59}">
      <dsp:nvSpPr>
        <dsp:cNvPr id="0" name=""/>
        <dsp:cNvSpPr/>
      </dsp:nvSpPr>
      <dsp:spPr>
        <a:xfrm>
          <a:off x="3425785" y="796099"/>
          <a:ext cx="1035129" cy="1035129"/>
        </a:xfrm>
        <a:prstGeom prst="ellips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703" tIns="12700" rIns="80703" bIns="12700" numCol="1" spcCol="1270" anchor="ctr" anchorCtr="0">
          <a:noAutofit/>
        </a:bodyPr>
        <a:lstStyle/>
        <a:p>
          <a:pPr marL="0" lvl="0" indent="0" algn="ctr" defTabSz="2133600">
            <a:lnSpc>
              <a:spcPct val="90000"/>
            </a:lnSpc>
            <a:spcBef>
              <a:spcPct val="0"/>
            </a:spcBef>
            <a:spcAft>
              <a:spcPct val="35000"/>
            </a:spcAft>
            <a:buNone/>
          </a:pPr>
          <a:r>
            <a:rPr lang="en-US" sz="4800" kern="1200"/>
            <a:t>2</a:t>
          </a:r>
        </a:p>
      </dsp:txBody>
      <dsp:txXfrm>
        <a:off x="3577376" y="947690"/>
        <a:ext cx="731947" cy="731947"/>
      </dsp:txXfrm>
    </dsp:sp>
    <dsp:sp modelId="{06D7F256-D798-D640-882B-5F6D86D407CC}">
      <dsp:nvSpPr>
        <dsp:cNvPr id="0" name=""/>
        <dsp:cNvSpPr/>
      </dsp:nvSpPr>
      <dsp:spPr>
        <a:xfrm>
          <a:off x="2711053" y="3901415"/>
          <a:ext cx="2464593" cy="72"/>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127A9FE-FFF7-4146-B7E5-7B6CF26E4B06}">
      <dsp:nvSpPr>
        <dsp:cNvPr id="0" name=""/>
        <dsp:cNvSpPr/>
      </dsp:nvSpPr>
      <dsp:spPr>
        <a:xfrm>
          <a:off x="5422106" y="451056"/>
          <a:ext cx="2464593" cy="3450431"/>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2149" tIns="330200" rIns="192149" bIns="330200" numCol="1" spcCol="1270" anchor="t" anchorCtr="0">
          <a:noAutofit/>
        </a:bodyPr>
        <a:lstStyle/>
        <a:p>
          <a:pPr marL="0" lvl="0" indent="0" algn="l" defTabSz="889000">
            <a:lnSpc>
              <a:spcPct val="90000"/>
            </a:lnSpc>
            <a:spcBef>
              <a:spcPct val="0"/>
            </a:spcBef>
            <a:spcAft>
              <a:spcPct val="35000"/>
            </a:spcAft>
            <a:buNone/>
          </a:pPr>
          <a:r>
            <a:rPr lang="en-GB" sz="2000" kern="1200"/>
            <a:t>Exploring together alternative ways of ensuring compliance</a:t>
          </a:r>
          <a:endParaRPr lang="en-US" sz="2000" kern="1200"/>
        </a:p>
      </dsp:txBody>
      <dsp:txXfrm>
        <a:off x="5422106" y="1762220"/>
        <a:ext cx="2464593" cy="2070258"/>
      </dsp:txXfrm>
    </dsp:sp>
    <dsp:sp modelId="{935656D8-5162-5A4E-A272-E29D04DF7E3D}">
      <dsp:nvSpPr>
        <dsp:cNvPr id="0" name=""/>
        <dsp:cNvSpPr/>
      </dsp:nvSpPr>
      <dsp:spPr>
        <a:xfrm>
          <a:off x="6136838" y="796099"/>
          <a:ext cx="1035129" cy="1035129"/>
        </a:xfrm>
        <a:prstGeom prst="ellips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703" tIns="12700" rIns="80703" bIns="12700" numCol="1" spcCol="1270" anchor="ctr" anchorCtr="0">
          <a:noAutofit/>
        </a:bodyPr>
        <a:lstStyle/>
        <a:p>
          <a:pPr marL="0" lvl="0" indent="0" algn="ctr" defTabSz="2133600">
            <a:lnSpc>
              <a:spcPct val="90000"/>
            </a:lnSpc>
            <a:spcBef>
              <a:spcPct val="0"/>
            </a:spcBef>
            <a:spcAft>
              <a:spcPct val="35000"/>
            </a:spcAft>
            <a:buNone/>
          </a:pPr>
          <a:r>
            <a:rPr lang="en-US" sz="4800" kern="1200"/>
            <a:t>3</a:t>
          </a:r>
        </a:p>
      </dsp:txBody>
      <dsp:txXfrm>
        <a:off x="6288429" y="947690"/>
        <a:ext cx="731947" cy="731947"/>
      </dsp:txXfrm>
    </dsp:sp>
    <dsp:sp modelId="{7D423302-F27F-9240-AD2D-D8994F751970}">
      <dsp:nvSpPr>
        <dsp:cNvPr id="0" name=""/>
        <dsp:cNvSpPr/>
      </dsp:nvSpPr>
      <dsp:spPr>
        <a:xfrm>
          <a:off x="5422106" y="3901415"/>
          <a:ext cx="2464593" cy="72"/>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8FCA5B-90BB-7541-BB3F-9D5431D61F11}">
      <dsp:nvSpPr>
        <dsp:cNvPr id="0" name=""/>
        <dsp:cNvSpPr/>
      </dsp:nvSpPr>
      <dsp:spPr>
        <a:xfrm>
          <a:off x="3630959" y="1709397"/>
          <a:ext cx="2576810" cy="613163"/>
        </a:xfrm>
        <a:custGeom>
          <a:avLst/>
          <a:gdLst/>
          <a:ahLst/>
          <a:cxnLst/>
          <a:rect l="0" t="0" r="0" b="0"/>
          <a:pathLst>
            <a:path>
              <a:moveTo>
                <a:pt x="0" y="0"/>
              </a:moveTo>
              <a:lnTo>
                <a:pt x="0" y="417853"/>
              </a:lnTo>
              <a:lnTo>
                <a:pt x="2576810" y="417853"/>
              </a:lnTo>
              <a:lnTo>
                <a:pt x="2576810" y="613163"/>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9B97063-99BA-8441-B9EE-F18E9D2BDEEB}">
      <dsp:nvSpPr>
        <dsp:cNvPr id="0" name=""/>
        <dsp:cNvSpPr/>
      </dsp:nvSpPr>
      <dsp:spPr>
        <a:xfrm>
          <a:off x="3585239" y="1709397"/>
          <a:ext cx="91440" cy="613163"/>
        </a:xfrm>
        <a:custGeom>
          <a:avLst/>
          <a:gdLst/>
          <a:ahLst/>
          <a:cxnLst/>
          <a:rect l="0" t="0" r="0" b="0"/>
          <a:pathLst>
            <a:path>
              <a:moveTo>
                <a:pt x="45720" y="0"/>
              </a:moveTo>
              <a:lnTo>
                <a:pt x="45720" y="613163"/>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AADD3FE-8581-E349-990A-3AC70FAC460E}">
      <dsp:nvSpPr>
        <dsp:cNvPr id="0" name=""/>
        <dsp:cNvSpPr/>
      </dsp:nvSpPr>
      <dsp:spPr>
        <a:xfrm>
          <a:off x="1054149" y="1709397"/>
          <a:ext cx="2576810" cy="613163"/>
        </a:xfrm>
        <a:custGeom>
          <a:avLst/>
          <a:gdLst/>
          <a:ahLst/>
          <a:cxnLst/>
          <a:rect l="0" t="0" r="0" b="0"/>
          <a:pathLst>
            <a:path>
              <a:moveTo>
                <a:pt x="2576810" y="0"/>
              </a:moveTo>
              <a:lnTo>
                <a:pt x="2576810" y="417853"/>
              </a:lnTo>
              <a:lnTo>
                <a:pt x="0" y="417853"/>
              </a:lnTo>
              <a:lnTo>
                <a:pt x="0" y="613163"/>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D7EBD11-1582-E84E-8ADE-247D3E95A8AE}">
      <dsp:nvSpPr>
        <dsp:cNvPr id="0" name=""/>
        <dsp:cNvSpPr/>
      </dsp:nvSpPr>
      <dsp:spPr>
        <a:xfrm>
          <a:off x="2576810" y="370627"/>
          <a:ext cx="2108299" cy="1338770"/>
        </a:xfrm>
        <a:prstGeom prst="roundRect">
          <a:avLst>
            <a:gd name="adj" fmla="val 1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A81F12E5-09B6-4546-904C-9C48A18E23B5}">
      <dsp:nvSpPr>
        <dsp:cNvPr id="0" name=""/>
        <dsp:cNvSpPr/>
      </dsp:nvSpPr>
      <dsp:spPr>
        <a:xfrm>
          <a:off x="2811065" y="593169"/>
          <a:ext cx="2108299" cy="1338770"/>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0" i="0" kern="1200" baseline="0"/>
            <a:t>The Church authority:</a:t>
          </a:r>
          <a:endParaRPr lang="en-US" sz="1300" kern="1200"/>
        </a:p>
      </dsp:txBody>
      <dsp:txXfrm>
        <a:off x="2850276" y="632380"/>
        <a:ext cx="2029877" cy="1260348"/>
      </dsp:txXfrm>
    </dsp:sp>
    <dsp:sp modelId="{BF203AB0-C944-0E47-8D9B-94CFF2DF3A2C}">
      <dsp:nvSpPr>
        <dsp:cNvPr id="0" name=""/>
        <dsp:cNvSpPr/>
      </dsp:nvSpPr>
      <dsp:spPr>
        <a:xfrm>
          <a:off x="0" y="2322560"/>
          <a:ext cx="2108299" cy="1338770"/>
        </a:xfrm>
        <a:prstGeom prst="roundRect">
          <a:avLst>
            <a:gd name="adj" fmla="val 1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769E8123-BB38-1949-B3FB-61700DB168D9}">
      <dsp:nvSpPr>
        <dsp:cNvPr id="0" name=""/>
        <dsp:cNvSpPr/>
      </dsp:nvSpPr>
      <dsp:spPr>
        <a:xfrm>
          <a:off x="234255" y="2545103"/>
          <a:ext cx="2108299" cy="1338770"/>
        </a:xfrm>
        <a:prstGeom prst="roundRect">
          <a:avLst>
            <a:gd name="adj" fmla="val 10000"/>
          </a:avLst>
        </a:prstGeom>
        <a:solidFill>
          <a:schemeClr val="lt1">
            <a:alpha val="90000"/>
            <a:hueOff val="0"/>
            <a:satOff val="0"/>
            <a:lumOff val="0"/>
            <a:alphaOff val="0"/>
          </a:schemeClr>
        </a:solidFill>
        <a:ln w="6350" cap="flat" cmpd="sng" algn="ctr">
          <a:solidFill>
            <a:schemeClr val="accent6">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0" i="0" kern="1200" baseline="0"/>
            <a:t>Puts in place arrangements to ensure and evaluate its compliance with the safeguarding Standards at a local level;</a:t>
          </a:r>
          <a:endParaRPr lang="en-US" sz="1300" kern="1200"/>
        </a:p>
      </dsp:txBody>
      <dsp:txXfrm>
        <a:off x="273466" y="2584314"/>
        <a:ext cx="2029877" cy="1260348"/>
      </dsp:txXfrm>
    </dsp:sp>
    <dsp:sp modelId="{9F2C9A23-3E58-9F40-857A-335596DCC865}">
      <dsp:nvSpPr>
        <dsp:cNvPr id="0" name=""/>
        <dsp:cNvSpPr/>
      </dsp:nvSpPr>
      <dsp:spPr>
        <a:xfrm>
          <a:off x="2576810" y="2322560"/>
          <a:ext cx="2108299" cy="1338770"/>
        </a:xfrm>
        <a:prstGeom prst="roundRect">
          <a:avLst>
            <a:gd name="adj" fmla="val 1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C136F25B-03E8-B94B-A606-0DA44E886181}">
      <dsp:nvSpPr>
        <dsp:cNvPr id="0" name=""/>
        <dsp:cNvSpPr/>
      </dsp:nvSpPr>
      <dsp:spPr>
        <a:xfrm>
          <a:off x="2811065" y="2545103"/>
          <a:ext cx="2108299" cy="1338770"/>
        </a:xfrm>
        <a:prstGeom prst="roundRect">
          <a:avLst>
            <a:gd name="adj" fmla="val 10000"/>
          </a:avLst>
        </a:prstGeom>
        <a:solidFill>
          <a:schemeClr val="lt1">
            <a:alpha val="90000"/>
            <a:hueOff val="0"/>
            <a:satOff val="0"/>
            <a:lumOff val="0"/>
            <a:alphaOff val="0"/>
          </a:schemeClr>
        </a:solidFill>
        <a:ln w="6350" cap="flat" cmpd="sng" algn="ctr">
          <a:solidFill>
            <a:schemeClr val="accent6">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0" i="0" kern="1200" baseline="0"/>
            <a:t>Produces a report on the level of compliance established through this audit exercise</a:t>
          </a:r>
          <a:endParaRPr lang="en-US" sz="1300" kern="1200"/>
        </a:p>
      </dsp:txBody>
      <dsp:txXfrm>
        <a:off x="2850276" y="2584314"/>
        <a:ext cx="2029877" cy="1260348"/>
      </dsp:txXfrm>
    </dsp:sp>
    <dsp:sp modelId="{23121F0F-79A5-BD40-A24C-CF25DCDA10B1}">
      <dsp:nvSpPr>
        <dsp:cNvPr id="0" name=""/>
        <dsp:cNvSpPr/>
      </dsp:nvSpPr>
      <dsp:spPr>
        <a:xfrm>
          <a:off x="5153620" y="2322560"/>
          <a:ext cx="2108299" cy="1338770"/>
        </a:xfrm>
        <a:prstGeom prst="roundRect">
          <a:avLst>
            <a:gd name="adj" fmla="val 1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1D9C5FC9-83FF-5E4C-BD78-A55D207605F1}">
      <dsp:nvSpPr>
        <dsp:cNvPr id="0" name=""/>
        <dsp:cNvSpPr/>
      </dsp:nvSpPr>
      <dsp:spPr>
        <a:xfrm>
          <a:off x="5387875" y="2545103"/>
          <a:ext cx="2108299" cy="1338770"/>
        </a:xfrm>
        <a:prstGeom prst="roundRect">
          <a:avLst>
            <a:gd name="adj" fmla="val 10000"/>
          </a:avLst>
        </a:prstGeom>
        <a:solidFill>
          <a:schemeClr val="lt1">
            <a:alpha val="90000"/>
            <a:hueOff val="0"/>
            <a:satOff val="0"/>
            <a:lumOff val="0"/>
            <a:alphaOff val="0"/>
          </a:schemeClr>
        </a:solidFill>
        <a:ln w="6350" cap="flat" cmpd="sng" algn="ctr">
          <a:solidFill>
            <a:schemeClr val="accent6">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0" i="0" kern="1200" baseline="0"/>
            <a:t>Notifies the National Board in writing of this annual audit report</a:t>
          </a:r>
          <a:endParaRPr lang="en-US" sz="1300" kern="1200"/>
        </a:p>
      </dsp:txBody>
      <dsp:txXfrm>
        <a:off x="5427086" y="2584314"/>
        <a:ext cx="2029877" cy="1260348"/>
      </dsp:txXfrm>
    </dsp:sp>
  </dsp:spTree>
</dsp:drawing>
</file>

<file path=ppt/diagrams/layout1.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882A426-FC1A-624A-B62D-1EEE5B9E7BD7}" type="datetimeFigureOut">
              <a:rPr lang="en-US" smtClean="0"/>
              <a:t>9/20/2022</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FDDA5CD-A433-7445-BB83-257BBD0D174F}" type="slidenum">
              <a:rPr lang="en-GB" smtClean="0"/>
              <a:t>‹#›</a:t>
            </a:fld>
            <a:endParaRPr lang="en-GB" dirty="0"/>
          </a:p>
        </p:txBody>
      </p:sp>
    </p:spTree>
    <p:extLst>
      <p:ext uri="{BB962C8B-B14F-4D97-AF65-F5344CB8AC3E}">
        <p14:creationId xmlns:p14="http://schemas.microsoft.com/office/powerpoint/2010/main" val="187950028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9FDDA5CD-A433-7445-BB83-257BBD0D174F}" type="slidenum">
              <a:rPr lang="en-GB" smtClean="0"/>
              <a:t>1</a:t>
            </a:fld>
            <a:endParaRPr lang="en-GB" dirty="0"/>
          </a:p>
        </p:txBody>
      </p:sp>
    </p:spTree>
    <p:extLst>
      <p:ext uri="{BB962C8B-B14F-4D97-AF65-F5344CB8AC3E}">
        <p14:creationId xmlns:p14="http://schemas.microsoft.com/office/powerpoint/2010/main" val="34809887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716F3C1-702C-4983-A604-F8B0E6D1546A}" type="slidenum">
              <a:rPr kumimoji="0" lang="en-I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IE"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648836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9FDDA5CD-A433-7445-BB83-257BBD0D174F}" type="slidenum">
              <a:rPr lang="en-GB" smtClean="0"/>
              <a:t>2</a:t>
            </a:fld>
            <a:endParaRPr lang="en-GB" dirty="0"/>
          </a:p>
        </p:txBody>
      </p:sp>
    </p:spTree>
    <p:extLst>
      <p:ext uri="{BB962C8B-B14F-4D97-AF65-F5344CB8AC3E}">
        <p14:creationId xmlns:p14="http://schemas.microsoft.com/office/powerpoint/2010/main" val="34809887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9FDDA5CD-A433-7445-BB83-257BBD0D174F}" type="slidenum">
              <a:rPr lang="en-GB" smtClean="0"/>
              <a:t>3</a:t>
            </a:fld>
            <a:endParaRPr lang="en-GB" dirty="0"/>
          </a:p>
        </p:txBody>
      </p:sp>
    </p:spTree>
    <p:extLst>
      <p:ext uri="{BB962C8B-B14F-4D97-AF65-F5344CB8AC3E}">
        <p14:creationId xmlns:p14="http://schemas.microsoft.com/office/powerpoint/2010/main" val="29144592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9FDDA5CD-A433-7445-BB83-257BBD0D174F}" type="slidenum">
              <a:rPr lang="en-GB" smtClean="0"/>
              <a:t>4</a:t>
            </a:fld>
            <a:endParaRPr lang="en-GB" dirty="0"/>
          </a:p>
        </p:txBody>
      </p:sp>
    </p:spTree>
    <p:extLst>
      <p:ext uri="{BB962C8B-B14F-4D97-AF65-F5344CB8AC3E}">
        <p14:creationId xmlns:p14="http://schemas.microsoft.com/office/powerpoint/2010/main" val="29144592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9FDDA5CD-A433-7445-BB83-257BBD0D174F}" type="slidenum">
              <a:rPr lang="en-GB" smtClean="0"/>
              <a:t>5</a:t>
            </a:fld>
            <a:endParaRPr lang="en-GB" dirty="0"/>
          </a:p>
        </p:txBody>
      </p:sp>
    </p:spTree>
    <p:extLst>
      <p:ext uri="{BB962C8B-B14F-4D97-AF65-F5344CB8AC3E}">
        <p14:creationId xmlns:p14="http://schemas.microsoft.com/office/powerpoint/2010/main" val="18357280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716F3C1-702C-4983-A604-F8B0E6D1546A}" type="slidenum">
              <a:rPr kumimoji="0" lang="en-I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IE"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758381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716F3C1-702C-4983-A604-F8B0E6D1546A}" type="slidenum">
              <a:rPr kumimoji="0" lang="en-I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IE"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09198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716F3C1-702C-4983-A604-F8B0E6D1546A}" type="slidenum">
              <a:rPr kumimoji="0" lang="en-I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IE"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446188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716F3C1-702C-4983-A604-F8B0E6D1546A}" type="slidenum">
              <a:rPr kumimoji="0" lang="en-I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IE"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819952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6FBE32-2F39-D361-15B9-D05E621D8416}"/>
              </a:ext>
            </a:extLst>
          </p:cNvPr>
          <p:cNvSpPr>
            <a:spLocks noGrp="1"/>
          </p:cNvSpPr>
          <p:nvPr>
            <p:ph type="ctrTitle"/>
          </p:nvPr>
        </p:nvSpPr>
        <p:spPr>
          <a:xfrm>
            <a:off x="1143000" y="1122363"/>
            <a:ext cx="6858000" cy="2387600"/>
          </a:xfrm>
        </p:spPr>
        <p:txBody>
          <a:bodyPr anchor="b"/>
          <a:lstStyle>
            <a:lvl1pPr algn="ctr">
              <a:defRPr sz="4500"/>
            </a:lvl1pPr>
          </a:lstStyle>
          <a:p>
            <a:r>
              <a:rPr lang="en-GB"/>
              <a:t>Click to edit Master title style</a:t>
            </a:r>
            <a:endParaRPr lang="en-US"/>
          </a:p>
        </p:txBody>
      </p:sp>
      <p:sp>
        <p:nvSpPr>
          <p:cNvPr id="3" name="Subtitle 2">
            <a:extLst>
              <a:ext uri="{FF2B5EF4-FFF2-40B4-BE49-F238E27FC236}">
                <a16:creationId xmlns:a16="http://schemas.microsoft.com/office/drawing/2014/main" id="{2842539E-1C85-4259-DD3D-A0A7A7CA313F}"/>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8B27BD6A-C99F-A964-F779-C1BA865C9522}"/>
              </a:ext>
            </a:extLst>
          </p:cNvPr>
          <p:cNvSpPr>
            <a:spLocks noGrp="1"/>
          </p:cNvSpPr>
          <p:nvPr>
            <p:ph type="dt" sz="half" idx="10"/>
          </p:nvPr>
        </p:nvSpPr>
        <p:spPr/>
        <p:txBody>
          <a:bodyPr/>
          <a:lstStyle/>
          <a:p>
            <a:fld id="{9AF8A342-D71D-744A-94BE-FD80E0BD5AEC}" type="datetimeFigureOut">
              <a:rPr lang="en-US" smtClean="0"/>
              <a:t>9/20/2022</a:t>
            </a:fld>
            <a:endParaRPr lang="en-US"/>
          </a:p>
        </p:txBody>
      </p:sp>
      <p:sp>
        <p:nvSpPr>
          <p:cNvPr id="5" name="Footer Placeholder 4">
            <a:extLst>
              <a:ext uri="{FF2B5EF4-FFF2-40B4-BE49-F238E27FC236}">
                <a16:creationId xmlns:a16="http://schemas.microsoft.com/office/drawing/2014/main" id="{FDE0BE64-93B3-EC36-4801-DF6CF461F1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C42520-ED44-3611-5EEF-EC411923A708}"/>
              </a:ext>
            </a:extLst>
          </p:cNvPr>
          <p:cNvSpPr>
            <a:spLocks noGrp="1"/>
          </p:cNvSpPr>
          <p:nvPr>
            <p:ph type="sldNum" sz="quarter" idx="12"/>
          </p:nvPr>
        </p:nvSpPr>
        <p:spPr/>
        <p:txBody>
          <a:bodyPr/>
          <a:lstStyle/>
          <a:p>
            <a:fld id="{EC02647A-2649-2B4F-9034-94375C01E5DB}" type="slidenum">
              <a:rPr lang="en-US" smtClean="0"/>
              <a:t>‹#›</a:t>
            </a:fld>
            <a:endParaRPr lang="en-US"/>
          </a:p>
        </p:txBody>
      </p:sp>
    </p:spTree>
    <p:extLst>
      <p:ext uri="{BB962C8B-B14F-4D97-AF65-F5344CB8AC3E}">
        <p14:creationId xmlns:p14="http://schemas.microsoft.com/office/powerpoint/2010/main" val="7098287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201E3-E66C-2516-7683-B131F5828461}"/>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297EFC63-BFF3-78D1-057B-F34D7733834C}"/>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BF9B3A1-4B02-21D2-5379-4451FBAA87D5}"/>
              </a:ext>
            </a:extLst>
          </p:cNvPr>
          <p:cNvSpPr>
            <a:spLocks noGrp="1"/>
          </p:cNvSpPr>
          <p:nvPr>
            <p:ph type="dt" sz="half" idx="10"/>
          </p:nvPr>
        </p:nvSpPr>
        <p:spPr/>
        <p:txBody>
          <a:bodyPr/>
          <a:lstStyle/>
          <a:p>
            <a:fld id="{9AF8A342-D71D-744A-94BE-FD80E0BD5AEC}" type="datetimeFigureOut">
              <a:rPr lang="en-US" smtClean="0"/>
              <a:t>9/20/2022</a:t>
            </a:fld>
            <a:endParaRPr lang="en-US"/>
          </a:p>
        </p:txBody>
      </p:sp>
      <p:sp>
        <p:nvSpPr>
          <p:cNvPr id="5" name="Footer Placeholder 4">
            <a:extLst>
              <a:ext uri="{FF2B5EF4-FFF2-40B4-BE49-F238E27FC236}">
                <a16:creationId xmlns:a16="http://schemas.microsoft.com/office/drawing/2014/main" id="{44B9AFDF-D828-8E93-E122-296F2FA938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5A0D65-4D5C-4FC5-77CD-9D3343D2FC8E}"/>
              </a:ext>
            </a:extLst>
          </p:cNvPr>
          <p:cNvSpPr>
            <a:spLocks noGrp="1"/>
          </p:cNvSpPr>
          <p:nvPr>
            <p:ph type="sldNum" sz="quarter" idx="12"/>
          </p:nvPr>
        </p:nvSpPr>
        <p:spPr/>
        <p:txBody>
          <a:bodyPr/>
          <a:lstStyle/>
          <a:p>
            <a:fld id="{EC02647A-2649-2B4F-9034-94375C01E5DB}" type="slidenum">
              <a:rPr lang="en-US" smtClean="0"/>
              <a:t>‹#›</a:t>
            </a:fld>
            <a:endParaRPr lang="en-US"/>
          </a:p>
        </p:txBody>
      </p:sp>
    </p:spTree>
    <p:extLst>
      <p:ext uri="{BB962C8B-B14F-4D97-AF65-F5344CB8AC3E}">
        <p14:creationId xmlns:p14="http://schemas.microsoft.com/office/powerpoint/2010/main" val="3104798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6092516-305E-C35C-794D-D03BA5234420}"/>
              </a:ext>
            </a:extLst>
          </p:cNvPr>
          <p:cNvSpPr>
            <a:spLocks noGrp="1"/>
          </p:cNvSpPr>
          <p:nvPr>
            <p:ph type="title" orient="vert"/>
          </p:nvPr>
        </p:nvSpPr>
        <p:spPr>
          <a:xfrm>
            <a:off x="6543675" y="365125"/>
            <a:ext cx="1971675"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2F3DDBD8-BAEC-60EA-6344-9326214EE34C}"/>
              </a:ext>
            </a:extLst>
          </p:cNvPr>
          <p:cNvSpPr>
            <a:spLocks noGrp="1"/>
          </p:cNvSpPr>
          <p:nvPr>
            <p:ph type="body" orient="vert" idx="1"/>
          </p:nvPr>
        </p:nvSpPr>
        <p:spPr>
          <a:xfrm>
            <a:off x="628650" y="365125"/>
            <a:ext cx="5800725"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3F8EE59-CBE4-D07D-C0C5-51DD7C9C18F6}"/>
              </a:ext>
            </a:extLst>
          </p:cNvPr>
          <p:cNvSpPr>
            <a:spLocks noGrp="1"/>
          </p:cNvSpPr>
          <p:nvPr>
            <p:ph type="dt" sz="half" idx="10"/>
          </p:nvPr>
        </p:nvSpPr>
        <p:spPr/>
        <p:txBody>
          <a:bodyPr/>
          <a:lstStyle/>
          <a:p>
            <a:fld id="{9AF8A342-D71D-744A-94BE-FD80E0BD5AEC}" type="datetimeFigureOut">
              <a:rPr lang="en-US" smtClean="0"/>
              <a:t>9/20/2022</a:t>
            </a:fld>
            <a:endParaRPr lang="en-US"/>
          </a:p>
        </p:txBody>
      </p:sp>
      <p:sp>
        <p:nvSpPr>
          <p:cNvPr id="5" name="Footer Placeholder 4">
            <a:extLst>
              <a:ext uri="{FF2B5EF4-FFF2-40B4-BE49-F238E27FC236}">
                <a16:creationId xmlns:a16="http://schemas.microsoft.com/office/drawing/2014/main" id="{B0A18B19-765F-7178-6653-9E73A3C0F1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E49D64-6701-CBCD-29D0-170644EB6954}"/>
              </a:ext>
            </a:extLst>
          </p:cNvPr>
          <p:cNvSpPr>
            <a:spLocks noGrp="1"/>
          </p:cNvSpPr>
          <p:nvPr>
            <p:ph type="sldNum" sz="quarter" idx="12"/>
          </p:nvPr>
        </p:nvSpPr>
        <p:spPr/>
        <p:txBody>
          <a:bodyPr/>
          <a:lstStyle/>
          <a:p>
            <a:fld id="{EC02647A-2649-2B4F-9034-94375C01E5DB}" type="slidenum">
              <a:rPr lang="en-US" smtClean="0"/>
              <a:t>‹#›</a:t>
            </a:fld>
            <a:endParaRPr lang="en-US"/>
          </a:p>
        </p:txBody>
      </p:sp>
    </p:spTree>
    <p:extLst>
      <p:ext uri="{BB962C8B-B14F-4D97-AF65-F5344CB8AC3E}">
        <p14:creationId xmlns:p14="http://schemas.microsoft.com/office/powerpoint/2010/main" val="17863708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8FEB52-9CEA-C2F5-B37A-E8B74C1B84DC}"/>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C4CB7FD7-E320-0101-7AD5-D9E9FFD066EF}"/>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295C77F-56D9-FA41-378F-A3384DFE0563}"/>
              </a:ext>
            </a:extLst>
          </p:cNvPr>
          <p:cNvSpPr>
            <a:spLocks noGrp="1"/>
          </p:cNvSpPr>
          <p:nvPr>
            <p:ph type="dt" sz="half" idx="10"/>
          </p:nvPr>
        </p:nvSpPr>
        <p:spPr/>
        <p:txBody>
          <a:bodyPr/>
          <a:lstStyle/>
          <a:p>
            <a:fld id="{9AF8A342-D71D-744A-94BE-FD80E0BD5AEC}" type="datetimeFigureOut">
              <a:rPr lang="en-US" smtClean="0"/>
              <a:t>9/20/2022</a:t>
            </a:fld>
            <a:endParaRPr lang="en-US"/>
          </a:p>
        </p:txBody>
      </p:sp>
      <p:sp>
        <p:nvSpPr>
          <p:cNvPr id="5" name="Footer Placeholder 4">
            <a:extLst>
              <a:ext uri="{FF2B5EF4-FFF2-40B4-BE49-F238E27FC236}">
                <a16:creationId xmlns:a16="http://schemas.microsoft.com/office/drawing/2014/main" id="{665E0FA2-F9B2-ABF9-680F-DC769F25D8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70BD79-9C62-5D24-C4E6-0AA411E27577}"/>
              </a:ext>
            </a:extLst>
          </p:cNvPr>
          <p:cNvSpPr>
            <a:spLocks noGrp="1"/>
          </p:cNvSpPr>
          <p:nvPr>
            <p:ph type="sldNum" sz="quarter" idx="12"/>
          </p:nvPr>
        </p:nvSpPr>
        <p:spPr/>
        <p:txBody>
          <a:bodyPr/>
          <a:lstStyle/>
          <a:p>
            <a:fld id="{EC02647A-2649-2B4F-9034-94375C01E5DB}" type="slidenum">
              <a:rPr lang="en-US" smtClean="0"/>
              <a:t>‹#›</a:t>
            </a:fld>
            <a:endParaRPr lang="en-US"/>
          </a:p>
        </p:txBody>
      </p:sp>
    </p:spTree>
    <p:extLst>
      <p:ext uri="{BB962C8B-B14F-4D97-AF65-F5344CB8AC3E}">
        <p14:creationId xmlns:p14="http://schemas.microsoft.com/office/powerpoint/2010/main" val="13224704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9F80F8-FA59-7FA4-8270-6C7A44A3FF13}"/>
              </a:ext>
            </a:extLst>
          </p:cNvPr>
          <p:cNvSpPr>
            <a:spLocks noGrp="1"/>
          </p:cNvSpPr>
          <p:nvPr>
            <p:ph type="title"/>
          </p:nvPr>
        </p:nvSpPr>
        <p:spPr>
          <a:xfrm>
            <a:off x="623888" y="1709739"/>
            <a:ext cx="7886700" cy="2852737"/>
          </a:xfrm>
        </p:spPr>
        <p:txBody>
          <a:bodyPr anchor="b"/>
          <a:lstStyle>
            <a:lvl1pPr>
              <a:defRPr sz="45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C5CF7456-AE77-6BBE-A134-09FF50F2AC19}"/>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FCDDD3CA-04A2-E08C-EC15-7A82ADA73691}"/>
              </a:ext>
            </a:extLst>
          </p:cNvPr>
          <p:cNvSpPr>
            <a:spLocks noGrp="1"/>
          </p:cNvSpPr>
          <p:nvPr>
            <p:ph type="dt" sz="half" idx="10"/>
          </p:nvPr>
        </p:nvSpPr>
        <p:spPr/>
        <p:txBody>
          <a:bodyPr/>
          <a:lstStyle/>
          <a:p>
            <a:fld id="{9AF8A342-D71D-744A-94BE-FD80E0BD5AEC}" type="datetimeFigureOut">
              <a:rPr lang="en-US" smtClean="0"/>
              <a:t>9/20/2022</a:t>
            </a:fld>
            <a:endParaRPr lang="en-US"/>
          </a:p>
        </p:txBody>
      </p:sp>
      <p:sp>
        <p:nvSpPr>
          <p:cNvPr id="5" name="Footer Placeholder 4">
            <a:extLst>
              <a:ext uri="{FF2B5EF4-FFF2-40B4-BE49-F238E27FC236}">
                <a16:creationId xmlns:a16="http://schemas.microsoft.com/office/drawing/2014/main" id="{9AAD6254-D795-BA73-5872-DA2A68DCB8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1B1F5D-7A0F-92A3-0560-8B894658A9B5}"/>
              </a:ext>
            </a:extLst>
          </p:cNvPr>
          <p:cNvSpPr>
            <a:spLocks noGrp="1"/>
          </p:cNvSpPr>
          <p:nvPr>
            <p:ph type="sldNum" sz="quarter" idx="12"/>
          </p:nvPr>
        </p:nvSpPr>
        <p:spPr/>
        <p:txBody>
          <a:bodyPr/>
          <a:lstStyle/>
          <a:p>
            <a:fld id="{EC02647A-2649-2B4F-9034-94375C01E5DB}" type="slidenum">
              <a:rPr lang="en-US" smtClean="0"/>
              <a:t>‹#›</a:t>
            </a:fld>
            <a:endParaRPr lang="en-US"/>
          </a:p>
        </p:txBody>
      </p:sp>
    </p:spTree>
    <p:extLst>
      <p:ext uri="{BB962C8B-B14F-4D97-AF65-F5344CB8AC3E}">
        <p14:creationId xmlns:p14="http://schemas.microsoft.com/office/powerpoint/2010/main" val="23949588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A4A355-3417-F386-DB87-A4CA1EF80A39}"/>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0534CF74-EEAF-AEB6-4F5A-3941FEBB8AA1}"/>
              </a:ext>
            </a:extLst>
          </p:cNvPr>
          <p:cNvSpPr>
            <a:spLocks noGrp="1"/>
          </p:cNvSpPr>
          <p:nvPr>
            <p:ph sz="half" idx="1"/>
          </p:nvPr>
        </p:nvSpPr>
        <p:spPr>
          <a:xfrm>
            <a:off x="6286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ADE914E7-38FC-12CA-43CC-A497893C56A5}"/>
              </a:ext>
            </a:extLst>
          </p:cNvPr>
          <p:cNvSpPr>
            <a:spLocks noGrp="1"/>
          </p:cNvSpPr>
          <p:nvPr>
            <p:ph sz="half" idx="2"/>
          </p:nvPr>
        </p:nvSpPr>
        <p:spPr>
          <a:xfrm>
            <a:off x="46291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97C0F228-41D5-5EB0-5969-A47376D87CCB}"/>
              </a:ext>
            </a:extLst>
          </p:cNvPr>
          <p:cNvSpPr>
            <a:spLocks noGrp="1"/>
          </p:cNvSpPr>
          <p:nvPr>
            <p:ph type="dt" sz="half" idx="10"/>
          </p:nvPr>
        </p:nvSpPr>
        <p:spPr/>
        <p:txBody>
          <a:bodyPr/>
          <a:lstStyle/>
          <a:p>
            <a:fld id="{9AF8A342-D71D-744A-94BE-FD80E0BD5AEC}" type="datetimeFigureOut">
              <a:rPr lang="en-US" smtClean="0"/>
              <a:t>9/20/2022</a:t>
            </a:fld>
            <a:endParaRPr lang="en-US"/>
          </a:p>
        </p:txBody>
      </p:sp>
      <p:sp>
        <p:nvSpPr>
          <p:cNvPr id="6" name="Footer Placeholder 5">
            <a:extLst>
              <a:ext uri="{FF2B5EF4-FFF2-40B4-BE49-F238E27FC236}">
                <a16:creationId xmlns:a16="http://schemas.microsoft.com/office/drawing/2014/main" id="{73F0B53E-3E35-B4A1-6247-E372176DC03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58E7F59-BECC-4514-B3B5-E4DD3BA59A78}"/>
              </a:ext>
            </a:extLst>
          </p:cNvPr>
          <p:cNvSpPr>
            <a:spLocks noGrp="1"/>
          </p:cNvSpPr>
          <p:nvPr>
            <p:ph type="sldNum" sz="quarter" idx="12"/>
          </p:nvPr>
        </p:nvSpPr>
        <p:spPr/>
        <p:txBody>
          <a:bodyPr/>
          <a:lstStyle/>
          <a:p>
            <a:fld id="{EC02647A-2649-2B4F-9034-94375C01E5DB}" type="slidenum">
              <a:rPr lang="en-US" smtClean="0"/>
              <a:t>‹#›</a:t>
            </a:fld>
            <a:endParaRPr lang="en-US"/>
          </a:p>
        </p:txBody>
      </p:sp>
    </p:spTree>
    <p:extLst>
      <p:ext uri="{BB962C8B-B14F-4D97-AF65-F5344CB8AC3E}">
        <p14:creationId xmlns:p14="http://schemas.microsoft.com/office/powerpoint/2010/main" val="569823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0EDCB-311F-D839-AB38-FCDB8CA14C1C}"/>
              </a:ext>
            </a:extLst>
          </p:cNvPr>
          <p:cNvSpPr>
            <a:spLocks noGrp="1"/>
          </p:cNvSpPr>
          <p:nvPr>
            <p:ph type="title"/>
          </p:nvPr>
        </p:nvSpPr>
        <p:spPr>
          <a:xfrm>
            <a:off x="629841" y="365126"/>
            <a:ext cx="78867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89BD890C-1C22-6553-B8CD-3E74C6E57339}"/>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a:extLst>
              <a:ext uri="{FF2B5EF4-FFF2-40B4-BE49-F238E27FC236}">
                <a16:creationId xmlns:a16="http://schemas.microsoft.com/office/drawing/2014/main" id="{66B36E45-9302-E968-F956-2ABCBC079604}"/>
              </a:ext>
            </a:extLst>
          </p:cNvPr>
          <p:cNvSpPr>
            <a:spLocks noGrp="1"/>
          </p:cNvSpPr>
          <p:nvPr>
            <p:ph sz="half" idx="2"/>
          </p:nvPr>
        </p:nvSpPr>
        <p:spPr>
          <a:xfrm>
            <a:off x="629842" y="2505075"/>
            <a:ext cx="3868340"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468EA890-0A27-056E-5CA7-1DA10AE5D02E}"/>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a:extLst>
              <a:ext uri="{FF2B5EF4-FFF2-40B4-BE49-F238E27FC236}">
                <a16:creationId xmlns:a16="http://schemas.microsoft.com/office/drawing/2014/main" id="{1C6AF874-7BEB-C008-173A-5AC963055C42}"/>
              </a:ext>
            </a:extLst>
          </p:cNvPr>
          <p:cNvSpPr>
            <a:spLocks noGrp="1"/>
          </p:cNvSpPr>
          <p:nvPr>
            <p:ph sz="quarter" idx="4"/>
          </p:nvPr>
        </p:nvSpPr>
        <p:spPr>
          <a:xfrm>
            <a:off x="4629150" y="2505075"/>
            <a:ext cx="3887391"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66FAA132-5D24-1DFC-2AC1-6833EA46D345}"/>
              </a:ext>
            </a:extLst>
          </p:cNvPr>
          <p:cNvSpPr>
            <a:spLocks noGrp="1"/>
          </p:cNvSpPr>
          <p:nvPr>
            <p:ph type="dt" sz="half" idx="10"/>
          </p:nvPr>
        </p:nvSpPr>
        <p:spPr/>
        <p:txBody>
          <a:bodyPr/>
          <a:lstStyle/>
          <a:p>
            <a:fld id="{9AF8A342-D71D-744A-94BE-FD80E0BD5AEC}" type="datetimeFigureOut">
              <a:rPr lang="en-US" smtClean="0"/>
              <a:t>9/20/2022</a:t>
            </a:fld>
            <a:endParaRPr lang="en-US"/>
          </a:p>
        </p:txBody>
      </p:sp>
      <p:sp>
        <p:nvSpPr>
          <p:cNvPr id="8" name="Footer Placeholder 7">
            <a:extLst>
              <a:ext uri="{FF2B5EF4-FFF2-40B4-BE49-F238E27FC236}">
                <a16:creationId xmlns:a16="http://schemas.microsoft.com/office/drawing/2014/main" id="{AFB6FD88-6101-D3C6-BCC2-B86C651971E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364E9C4-EAE4-2EA4-8663-8AD9C86F1E1C}"/>
              </a:ext>
            </a:extLst>
          </p:cNvPr>
          <p:cNvSpPr>
            <a:spLocks noGrp="1"/>
          </p:cNvSpPr>
          <p:nvPr>
            <p:ph type="sldNum" sz="quarter" idx="12"/>
          </p:nvPr>
        </p:nvSpPr>
        <p:spPr/>
        <p:txBody>
          <a:bodyPr/>
          <a:lstStyle/>
          <a:p>
            <a:fld id="{EC02647A-2649-2B4F-9034-94375C01E5DB}" type="slidenum">
              <a:rPr lang="en-US" smtClean="0"/>
              <a:t>‹#›</a:t>
            </a:fld>
            <a:endParaRPr lang="en-US"/>
          </a:p>
        </p:txBody>
      </p:sp>
    </p:spTree>
    <p:extLst>
      <p:ext uri="{BB962C8B-B14F-4D97-AF65-F5344CB8AC3E}">
        <p14:creationId xmlns:p14="http://schemas.microsoft.com/office/powerpoint/2010/main" val="20173592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DCD25D-6376-0162-6DE8-493EC9AC8D7B}"/>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5917C6B6-B4CE-D4C4-F218-2414FED2EAF4}"/>
              </a:ext>
            </a:extLst>
          </p:cNvPr>
          <p:cNvSpPr>
            <a:spLocks noGrp="1"/>
          </p:cNvSpPr>
          <p:nvPr>
            <p:ph type="dt" sz="half" idx="10"/>
          </p:nvPr>
        </p:nvSpPr>
        <p:spPr/>
        <p:txBody>
          <a:bodyPr/>
          <a:lstStyle/>
          <a:p>
            <a:pPr>
              <a:defRPr/>
            </a:pPr>
            <a:endParaRPr lang="en-GB" dirty="0">
              <a:solidFill>
                <a:prstClr val="black"/>
              </a:solidFill>
            </a:endParaRPr>
          </a:p>
        </p:txBody>
      </p:sp>
      <p:sp>
        <p:nvSpPr>
          <p:cNvPr id="4" name="Footer Placeholder 3">
            <a:extLst>
              <a:ext uri="{FF2B5EF4-FFF2-40B4-BE49-F238E27FC236}">
                <a16:creationId xmlns:a16="http://schemas.microsoft.com/office/drawing/2014/main" id="{8DF34AF1-DEC7-2D34-1D14-8B58FF50A65B}"/>
              </a:ext>
            </a:extLst>
          </p:cNvPr>
          <p:cNvSpPr>
            <a:spLocks noGrp="1"/>
          </p:cNvSpPr>
          <p:nvPr>
            <p:ph type="ftr" sz="quarter" idx="11"/>
          </p:nvPr>
        </p:nvSpPr>
        <p:spPr/>
        <p:txBody>
          <a:bodyPr/>
          <a:lstStyle/>
          <a:p>
            <a:pPr>
              <a:defRPr/>
            </a:pPr>
            <a:endParaRPr lang="en-GB" dirty="0">
              <a:solidFill>
                <a:prstClr val="black"/>
              </a:solidFill>
            </a:endParaRPr>
          </a:p>
        </p:txBody>
      </p:sp>
      <p:sp>
        <p:nvSpPr>
          <p:cNvPr id="5" name="Slide Number Placeholder 4">
            <a:extLst>
              <a:ext uri="{FF2B5EF4-FFF2-40B4-BE49-F238E27FC236}">
                <a16:creationId xmlns:a16="http://schemas.microsoft.com/office/drawing/2014/main" id="{79C6DE9D-6CC5-59EA-5063-9F3AE80F1E9E}"/>
              </a:ext>
            </a:extLst>
          </p:cNvPr>
          <p:cNvSpPr>
            <a:spLocks noGrp="1"/>
          </p:cNvSpPr>
          <p:nvPr>
            <p:ph type="sldNum" sz="quarter" idx="12"/>
          </p:nvPr>
        </p:nvSpPr>
        <p:spPr/>
        <p:txBody>
          <a:bodyPr/>
          <a:lstStyle/>
          <a:p>
            <a:pPr>
              <a:defRPr/>
            </a:pPr>
            <a:fld id="{3D96CDCF-872E-4D2D-A167-6B0894BE5A3C}" type="slidenum">
              <a:rPr lang="en-GB" smtClean="0">
                <a:solidFill>
                  <a:prstClr val="black"/>
                </a:solidFill>
              </a:rPr>
              <a:pPr>
                <a:defRPr/>
              </a:pPr>
              <a:t>‹#›</a:t>
            </a:fld>
            <a:endParaRPr lang="en-GB" dirty="0">
              <a:solidFill>
                <a:prstClr val="black"/>
              </a:solidFill>
            </a:endParaRPr>
          </a:p>
        </p:txBody>
      </p:sp>
    </p:spTree>
    <p:extLst>
      <p:ext uri="{BB962C8B-B14F-4D97-AF65-F5344CB8AC3E}">
        <p14:creationId xmlns:p14="http://schemas.microsoft.com/office/powerpoint/2010/main" val="20575832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8F994AF-1232-1A1F-DC72-94A24E92633A}"/>
              </a:ext>
            </a:extLst>
          </p:cNvPr>
          <p:cNvSpPr>
            <a:spLocks noGrp="1"/>
          </p:cNvSpPr>
          <p:nvPr>
            <p:ph type="dt" sz="half" idx="10"/>
          </p:nvPr>
        </p:nvSpPr>
        <p:spPr/>
        <p:txBody>
          <a:bodyPr/>
          <a:lstStyle/>
          <a:p>
            <a:fld id="{9AF8A342-D71D-744A-94BE-FD80E0BD5AEC}" type="datetimeFigureOut">
              <a:rPr lang="en-US" smtClean="0"/>
              <a:t>9/20/2022</a:t>
            </a:fld>
            <a:endParaRPr lang="en-US"/>
          </a:p>
        </p:txBody>
      </p:sp>
      <p:sp>
        <p:nvSpPr>
          <p:cNvPr id="3" name="Footer Placeholder 2">
            <a:extLst>
              <a:ext uri="{FF2B5EF4-FFF2-40B4-BE49-F238E27FC236}">
                <a16:creationId xmlns:a16="http://schemas.microsoft.com/office/drawing/2014/main" id="{A20060F6-E9F7-4597-03C5-3E6F3FB7066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77EF4D1-FDEF-F094-0F70-25A0114C51E9}"/>
              </a:ext>
            </a:extLst>
          </p:cNvPr>
          <p:cNvSpPr>
            <a:spLocks noGrp="1"/>
          </p:cNvSpPr>
          <p:nvPr>
            <p:ph type="sldNum" sz="quarter" idx="12"/>
          </p:nvPr>
        </p:nvSpPr>
        <p:spPr/>
        <p:txBody>
          <a:bodyPr/>
          <a:lstStyle/>
          <a:p>
            <a:fld id="{EC02647A-2649-2B4F-9034-94375C01E5DB}" type="slidenum">
              <a:rPr lang="en-US" smtClean="0"/>
              <a:t>‹#›</a:t>
            </a:fld>
            <a:endParaRPr lang="en-US"/>
          </a:p>
        </p:txBody>
      </p:sp>
    </p:spTree>
    <p:extLst>
      <p:ext uri="{BB962C8B-B14F-4D97-AF65-F5344CB8AC3E}">
        <p14:creationId xmlns:p14="http://schemas.microsoft.com/office/powerpoint/2010/main" val="39959095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90232-0C2E-8C3B-787B-FB9B007E919F}"/>
              </a:ext>
            </a:extLst>
          </p:cNvPr>
          <p:cNvSpPr>
            <a:spLocks noGrp="1"/>
          </p:cNvSpPr>
          <p:nvPr>
            <p:ph type="title"/>
          </p:nvPr>
        </p:nvSpPr>
        <p:spPr>
          <a:xfrm>
            <a:off x="629841" y="457200"/>
            <a:ext cx="2949178" cy="1600200"/>
          </a:xfrm>
        </p:spPr>
        <p:txBody>
          <a:bodyPr anchor="b"/>
          <a:lstStyle>
            <a:lvl1pPr>
              <a:defRPr sz="24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B53070DE-7322-6F37-FA47-28A84510F06B}"/>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FC6F447F-4445-0CC0-8CC0-B915E2842839}"/>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a:extLst>
              <a:ext uri="{FF2B5EF4-FFF2-40B4-BE49-F238E27FC236}">
                <a16:creationId xmlns:a16="http://schemas.microsoft.com/office/drawing/2014/main" id="{338129EC-80C3-6471-3DED-9C9FFB72C807}"/>
              </a:ext>
            </a:extLst>
          </p:cNvPr>
          <p:cNvSpPr>
            <a:spLocks noGrp="1"/>
          </p:cNvSpPr>
          <p:nvPr>
            <p:ph type="dt" sz="half" idx="10"/>
          </p:nvPr>
        </p:nvSpPr>
        <p:spPr/>
        <p:txBody>
          <a:bodyPr/>
          <a:lstStyle/>
          <a:p>
            <a:fld id="{9AF8A342-D71D-744A-94BE-FD80E0BD5AEC}" type="datetimeFigureOut">
              <a:rPr lang="en-US" smtClean="0"/>
              <a:t>9/20/2022</a:t>
            </a:fld>
            <a:endParaRPr lang="en-US"/>
          </a:p>
        </p:txBody>
      </p:sp>
      <p:sp>
        <p:nvSpPr>
          <p:cNvPr id="6" name="Footer Placeholder 5">
            <a:extLst>
              <a:ext uri="{FF2B5EF4-FFF2-40B4-BE49-F238E27FC236}">
                <a16:creationId xmlns:a16="http://schemas.microsoft.com/office/drawing/2014/main" id="{61F6443A-9257-B595-5E1A-7D83F7EF383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57830D3-4E9B-120F-87AE-FF5122FB8692}"/>
              </a:ext>
            </a:extLst>
          </p:cNvPr>
          <p:cNvSpPr>
            <a:spLocks noGrp="1"/>
          </p:cNvSpPr>
          <p:nvPr>
            <p:ph type="sldNum" sz="quarter" idx="12"/>
          </p:nvPr>
        </p:nvSpPr>
        <p:spPr/>
        <p:txBody>
          <a:bodyPr/>
          <a:lstStyle/>
          <a:p>
            <a:fld id="{EC02647A-2649-2B4F-9034-94375C01E5DB}" type="slidenum">
              <a:rPr lang="en-US" smtClean="0"/>
              <a:t>‹#›</a:t>
            </a:fld>
            <a:endParaRPr lang="en-US"/>
          </a:p>
        </p:txBody>
      </p:sp>
    </p:spTree>
    <p:extLst>
      <p:ext uri="{BB962C8B-B14F-4D97-AF65-F5344CB8AC3E}">
        <p14:creationId xmlns:p14="http://schemas.microsoft.com/office/powerpoint/2010/main" val="23983096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7B626D-3C4C-9977-0B9B-801F344856F2}"/>
              </a:ext>
            </a:extLst>
          </p:cNvPr>
          <p:cNvSpPr>
            <a:spLocks noGrp="1"/>
          </p:cNvSpPr>
          <p:nvPr>
            <p:ph type="title"/>
          </p:nvPr>
        </p:nvSpPr>
        <p:spPr>
          <a:xfrm>
            <a:off x="629841" y="457200"/>
            <a:ext cx="2949178" cy="1600200"/>
          </a:xfrm>
        </p:spPr>
        <p:txBody>
          <a:bodyPr anchor="b"/>
          <a:lstStyle>
            <a:lvl1pPr>
              <a:defRPr sz="24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F282A3AA-BD1D-144C-47CB-B53AAFFFF5EA}"/>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CA59785C-B764-2B97-BC88-113CC4F1ED5E}"/>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a:extLst>
              <a:ext uri="{FF2B5EF4-FFF2-40B4-BE49-F238E27FC236}">
                <a16:creationId xmlns:a16="http://schemas.microsoft.com/office/drawing/2014/main" id="{5C049F61-E09F-331E-6E7B-4214DB4D470E}"/>
              </a:ext>
            </a:extLst>
          </p:cNvPr>
          <p:cNvSpPr>
            <a:spLocks noGrp="1"/>
          </p:cNvSpPr>
          <p:nvPr>
            <p:ph type="dt" sz="half" idx="10"/>
          </p:nvPr>
        </p:nvSpPr>
        <p:spPr/>
        <p:txBody>
          <a:bodyPr/>
          <a:lstStyle/>
          <a:p>
            <a:fld id="{9AF8A342-D71D-744A-94BE-FD80E0BD5AEC}" type="datetimeFigureOut">
              <a:rPr lang="en-US" smtClean="0"/>
              <a:t>9/20/2022</a:t>
            </a:fld>
            <a:endParaRPr lang="en-US"/>
          </a:p>
        </p:txBody>
      </p:sp>
      <p:sp>
        <p:nvSpPr>
          <p:cNvPr id="6" name="Footer Placeholder 5">
            <a:extLst>
              <a:ext uri="{FF2B5EF4-FFF2-40B4-BE49-F238E27FC236}">
                <a16:creationId xmlns:a16="http://schemas.microsoft.com/office/drawing/2014/main" id="{B0EA14EA-F5AC-76EE-BCCC-8019B89B71C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97FDEB3-030A-32B2-930C-4477EA6E457B}"/>
              </a:ext>
            </a:extLst>
          </p:cNvPr>
          <p:cNvSpPr>
            <a:spLocks noGrp="1"/>
          </p:cNvSpPr>
          <p:nvPr>
            <p:ph type="sldNum" sz="quarter" idx="12"/>
          </p:nvPr>
        </p:nvSpPr>
        <p:spPr/>
        <p:txBody>
          <a:bodyPr/>
          <a:lstStyle/>
          <a:p>
            <a:fld id="{EC02647A-2649-2B4F-9034-94375C01E5DB}" type="slidenum">
              <a:rPr lang="en-US" smtClean="0"/>
              <a:t>‹#›</a:t>
            </a:fld>
            <a:endParaRPr lang="en-US"/>
          </a:p>
        </p:txBody>
      </p:sp>
    </p:spTree>
    <p:extLst>
      <p:ext uri="{BB962C8B-B14F-4D97-AF65-F5344CB8AC3E}">
        <p14:creationId xmlns:p14="http://schemas.microsoft.com/office/powerpoint/2010/main" val="14283141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0E5C063-0B02-9AD2-9BCF-835584926462}"/>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1CBE3E0F-1354-0432-7BAD-8025E65FB26C}"/>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0C67C0B-3DA6-CA56-F372-47608640D20E}"/>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AF8A342-D71D-744A-94BE-FD80E0BD5AEC}" type="datetimeFigureOut">
              <a:rPr lang="en-US" smtClean="0"/>
              <a:t>9/20/2022</a:t>
            </a:fld>
            <a:endParaRPr lang="en-US"/>
          </a:p>
        </p:txBody>
      </p:sp>
      <p:sp>
        <p:nvSpPr>
          <p:cNvPr id="5" name="Footer Placeholder 4">
            <a:extLst>
              <a:ext uri="{FF2B5EF4-FFF2-40B4-BE49-F238E27FC236}">
                <a16:creationId xmlns:a16="http://schemas.microsoft.com/office/drawing/2014/main" id="{6222F924-5812-F13C-67D6-2E50E8675C13}"/>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3B08D61-776B-C792-A1AB-5EB50323D21D}"/>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C02647A-2649-2B4F-9034-94375C01E5DB}" type="slidenum">
              <a:rPr lang="en-US" smtClean="0"/>
              <a:t>‹#›</a:t>
            </a:fld>
            <a:endParaRPr lang="en-US"/>
          </a:p>
        </p:txBody>
      </p:sp>
      <p:sp>
        <p:nvSpPr>
          <p:cNvPr id="7" name="Rectangle 6">
            <a:extLst>
              <a:ext uri="{FF2B5EF4-FFF2-40B4-BE49-F238E27FC236}">
                <a16:creationId xmlns:a16="http://schemas.microsoft.com/office/drawing/2014/main" id="{1E32A0DF-073A-4205-D4C3-C7CBDB804529}"/>
              </a:ext>
            </a:extLst>
          </p:cNvPr>
          <p:cNvSpPr/>
          <p:nvPr userDrawn="1"/>
        </p:nvSpPr>
        <p:spPr>
          <a:xfrm>
            <a:off x="0" y="0"/>
            <a:ext cx="9144000" cy="6858000"/>
          </a:xfrm>
          <a:prstGeom prst="rect">
            <a:avLst/>
          </a:prstGeom>
          <a:gradFill>
            <a:gsLst>
              <a:gs pos="0">
                <a:schemeClr val="bg1"/>
              </a:gs>
              <a:gs pos="0">
                <a:schemeClr val="bg1"/>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40298860"/>
      </p:ext>
    </p:extLst>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 id="2147483650"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8294908-8B00-4F58-BBBA-20F71A40AA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4364C879-1404-4203-8E9D-CC5DE0A621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41023" y="-934769"/>
            <a:ext cx="2424873" cy="2708393"/>
          </a:xfrm>
          <a:custGeom>
            <a:avLst/>
            <a:gdLst>
              <a:gd name="connsiteX0" fmla="*/ 0 w 2424873"/>
              <a:gd name="connsiteY0" fmla="*/ 2424874 h 3611191"/>
              <a:gd name="connsiteX1" fmla="*/ 2424873 w 2424873"/>
              <a:gd name="connsiteY1" fmla="*/ 0 h 3611191"/>
              <a:gd name="connsiteX2" fmla="*/ 2424873 w 2424873"/>
              <a:gd name="connsiteY2" fmla="*/ 3611191 h 3611191"/>
              <a:gd name="connsiteX3" fmla="*/ 1186317 w 2424873"/>
              <a:gd name="connsiteY3" fmla="*/ 3611191 h 3611191"/>
            </a:gdLst>
            <a:ahLst/>
            <a:cxnLst>
              <a:cxn ang="0">
                <a:pos x="connsiteX0" y="connsiteY0"/>
              </a:cxn>
              <a:cxn ang="0">
                <a:pos x="connsiteX1" y="connsiteY1"/>
              </a:cxn>
              <a:cxn ang="0">
                <a:pos x="connsiteX2" y="connsiteY2"/>
              </a:cxn>
              <a:cxn ang="0">
                <a:pos x="connsiteX3" y="connsiteY3"/>
              </a:cxn>
            </a:cxnLst>
            <a:rect l="l" t="t" r="r" b="b"/>
            <a:pathLst>
              <a:path w="2424873" h="3611191">
                <a:moveTo>
                  <a:pt x="0" y="2424874"/>
                </a:moveTo>
                <a:lnTo>
                  <a:pt x="2424873" y="0"/>
                </a:lnTo>
                <a:lnTo>
                  <a:pt x="2424873" y="3611191"/>
                </a:lnTo>
                <a:lnTo>
                  <a:pt x="1186317" y="361119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84617302-4B0D-4351-A6BB-6F0930D94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73756" y="-134088"/>
            <a:ext cx="1635955" cy="1226966"/>
          </a:xfrm>
          <a:custGeom>
            <a:avLst/>
            <a:gdLst>
              <a:gd name="connsiteX0" fmla="*/ 0 w 1635955"/>
              <a:gd name="connsiteY0" fmla="*/ 957987 h 1635955"/>
              <a:gd name="connsiteX1" fmla="*/ 957987 w 1635955"/>
              <a:gd name="connsiteY1" fmla="*/ 0 h 1635955"/>
              <a:gd name="connsiteX2" fmla="*/ 1635955 w 1635955"/>
              <a:gd name="connsiteY2" fmla="*/ 0 h 1635955"/>
              <a:gd name="connsiteX3" fmla="*/ 1635955 w 1635955"/>
              <a:gd name="connsiteY3" fmla="*/ 1635955 h 1635955"/>
              <a:gd name="connsiteX4" fmla="*/ 0 w 1635955"/>
              <a:gd name="connsiteY4" fmla="*/ 1635955 h 1635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955" h="1635955">
                <a:moveTo>
                  <a:pt x="0" y="957987"/>
                </a:moveTo>
                <a:lnTo>
                  <a:pt x="957987" y="0"/>
                </a:lnTo>
                <a:lnTo>
                  <a:pt x="1635955" y="0"/>
                </a:lnTo>
                <a:lnTo>
                  <a:pt x="1635955" y="1635955"/>
                </a:lnTo>
                <a:lnTo>
                  <a:pt x="0" y="1635955"/>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DA2C7802-C2E0-4218-8F89-8DD7CCD2CD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713565" y="311926"/>
            <a:ext cx="4059393" cy="1911083"/>
          </a:xfrm>
          <a:custGeom>
            <a:avLst/>
            <a:gdLst>
              <a:gd name="connsiteX0" fmla="*/ 0 w 4059393"/>
              <a:gd name="connsiteY0" fmla="*/ 1511282 h 2548110"/>
              <a:gd name="connsiteX1" fmla="*/ 1511282 w 4059393"/>
              <a:gd name="connsiteY1" fmla="*/ 0 h 2548110"/>
              <a:gd name="connsiteX2" fmla="*/ 4059393 w 4059393"/>
              <a:gd name="connsiteY2" fmla="*/ 2548110 h 2548110"/>
              <a:gd name="connsiteX3" fmla="*/ 0 w 4059393"/>
              <a:gd name="connsiteY3" fmla="*/ 2548110 h 2548110"/>
            </a:gdLst>
            <a:ahLst/>
            <a:cxnLst>
              <a:cxn ang="0">
                <a:pos x="connsiteX0" y="connsiteY0"/>
              </a:cxn>
              <a:cxn ang="0">
                <a:pos x="connsiteX1" y="connsiteY1"/>
              </a:cxn>
              <a:cxn ang="0">
                <a:pos x="connsiteX2" y="connsiteY2"/>
              </a:cxn>
              <a:cxn ang="0">
                <a:pos x="connsiteX3" y="connsiteY3"/>
              </a:cxn>
            </a:cxnLst>
            <a:rect l="l" t="t" r="r" b="b"/>
            <a:pathLst>
              <a:path w="4059393" h="2548110">
                <a:moveTo>
                  <a:pt x="0" y="1511282"/>
                </a:moveTo>
                <a:lnTo>
                  <a:pt x="1511282" y="0"/>
                </a:lnTo>
                <a:lnTo>
                  <a:pt x="4059393" y="2548110"/>
                </a:lnTo>
                <a:lnTo>
                  <a:pt x="0" y="2548110"/>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Rectangle 16">
            <a:extLst>
              <a:ext uri="{FF2B5EF4-FFF2-40B4-BE49-F238E27FC236}">
                <a16:creationId xmlns:a16="http://schemas.microsoft.com/office/drawing/2014/main" id="{A6D7111A-21E5-4EE9-8A78-10E5530F01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7548980" y="1613994"/>
            <a:ext cx="1185708" cy="889281"/>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id="{A3969E80-A77B-49FC-9122-D89AFD5EE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27781" y="5494508"/>
            <a:ext cx="2444907" cy="1774587"/>
          </a:xfrm>
          <a:custGeom>
            <a:avLst/>
            <a:gdLst>
              <a:gd name="connsiteX0" fmla="*/ 0 w 2203753"/>
              <a:gd name="connsiteY0" fmla="*/ 0 h 2132734"/>
              <a:gd name="connsiteX1" fmla="*/ 2203753 w 2203753"/>
              <a:gd name="connsiteY1" fmla="*/ 0 h 2132734"/>
              <a:gd name="connsiteX2" fmla="*/ 2203753 w 2203753"/>
              <a:gd name="connsiteY2" fmla="*/ 576461 h 2132734"/>
              <a:gd name="connsiteX3" fmla="*/ 647480 w 2203753"/>
              <a:gd name="connsiteY3" fmla="*/ 2132734 h 2132734"/>
              <a:gd name="connsiteX4" fmla="*/ 0 w 2203753"/>
              <a:gd name="connsiteY4" fmla="*/ 1485255 h 2132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3753" h="2132734">
                <a:moveTo>
                  <a:pt x="0" y="0"/>
                </a:moveTo>
                <a:lnTo>
                  <a:pt x="2203753" y="0"/>
                </a:lnTo>
                <a:lnTo>
                  <a:pt x="2203753" y="576461"/>
                </a:lnTo>
                <a:lnTo>
                  <a:pt x="647480" y="2132734"/>
                </a:lnTo>
                <a:lnTo>
                  <a:pt x="0" y="1485255"/>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Rectangle 20">
            <a:extLst>
              <a:ext uri="{FF2B5EF4-FFF2-40B4-BE49-F238E27FC236}">
                <a16:creationId xmlns:a16="http://schemas.microsoft.com/office/drawing/2014/main" id="{1849CA57-76BD-4CF2-80BA-D7A46A01B7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211282" y="5555951"/>
            <a:ext cx="928467" cy="696350"/>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ffectLst>
                <a:outerShdw blurRad="38100" dist="38100" dir="2700000" algn="tl">
                  <a:srgbClr val="000000">
                    <a:alpha val="43137"/>
                  </a:srgbClr>
                </a:outerShdw>
              </a:effectLst>
            </a:endParaRPr>
          </a:p>
        </p:txBody>
      </p:sp>
      <p:sp>
        <p:nvSpPr>
          <p:cNvPr id="23" name="Freeform: Shape 22">
            <a:extLst>
              <a:ext uri="{FF2B5EF4-FFF2-40B4-BE49-F238E27FC236}">
                <a16:creationId xmlns:a16="http://schemas.microsoft.com/office/drawing/2014/main" id="{35E9085E-E730-4768-83D4-6CB7E98971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877311" y="1407983"/>
            <a:ext cx="5389379" cy="4042034"/>
          </a:xfrm>
          <a:custGeom>
            <a:avLst/>
            <a:gdLst>
              <a:gd name="connsiteX0" fmla="*/ 0 w 5389379"/>
              <a:gd name="connsiteY0" fmla="*/ 540040 h 5389379"/>
              <a:gd name="connsiteX1" fmla="*/ 540040 w 5389379"/>
              <a:gd name="connsiteY1" fmla="*/ 0 h 5389379"/>
              <a:gd name="connsiteX2" fmla="*/ 5389379 w 5389379"/>
              <a:gd name="connsiteY2" fmla="*/ 0 h 5389379"/>
              <a:gd name="connsiteX3" fmla="*/ 5389379 w 5389379"/>
              <a:gd name="connsiteY3" fmla="*/ 4838655 h 5389379"/>
              <a:gd name="connsiteX4" fmla="*/ 4838655 w 5389379"/>
              <a:gd name="connsiteY4" fmla="*/ 5389379 h 5389379"/>
              <a:gd name="connsiteX5" fmla="*/ 0 w 5389379"/>
              <a:gd name="connsiteY5" fmla="*/ 5389379 h 538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9379" h="5389379">
                <a:moveTo>
                  <a:pt x="0" y="540040"/>
                </a:moveTo>
                <a:lnTo>
                  <a:pt x="540040" y="0"/>
                </a:lnTo>
                <a:lnTo>
                  <a:pt x="5389379" y="0"/>
                </a:lnTo>
                <a:lnTo>
                  <a:pt x="5389379" y="4838655"/>
                </a:lnTo>
                <a:lnTo>
                  <a:pt x="4838655" y="5389379"/>
                </a:lnTo>
                <a:lnTo>
                  <a:pt x="0" y="5389379"/>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extBox 3"/>
          <p:cNvSpPr txBox="1"/>
          <p:nvPr/>
        </p:nvSpPr>
        <p:spPr>
          <a:xfrm>
            <a:off x="2403481" y="2353641"/>
            <a:ext cx="4337037" cy="2150719"/>
          </a:xfrm>
          <a:prstGeom prst="rect">
            <a:avLst/>
          </a:prstGeom>
          <a:noFill/>
        </p:spPr>
        <p:txBody>
          <a:bodyPr vert="horz" lIns="91440" tIns="45720" rIns="91440" bIns="45720" rtlCol="0" anchor="ctr">
            <a:normAutofit/>
          </a:bodyPr>
          <a:lstStyle/>
          <a:p>
            <a:pPr algn="ctr">
              <a:lnSpc>
                <a:spcPct val="90000"/>
              </a:lnSpc>
              <a:spcBef>
                <a:spcPct val="0"/>
              </a:spcBef>
              <a:spcAft>
                <a:spcPts val="600"/>
              </a:spcAft>
            </a:pPr>
            <a:r>
              <a:rPr lang="en-US" sz="3100" b="1" kern="1200">
                <a:solidFill>
                  <a:srgbClr val="080808"/>
                </a:solidFill>
                <a:latin typeface="+mj-lt"/>
                <a:ea typeface="+mj-ea"/>
                <a:cs typeface="+mj-cs"/>
              </a:rPr>
              <a:t>Risk Assessment and Audit Training</a:t>
            </a:r>
          </a:p>
          <a:p>
            <a:pPr algn="ctr">
              <a:lnSpc>
                <a:spcPct val="90000"/>
              </a:lnSpc>
              <a:spcBef>
                <a:spcPct val="0"/>
              </a:spcBef>
              <a:spcAft>
                <a:spcPts val="600"/>
              </a:spcAft>
            </a:pPr>
            <a:endParaRPr lang="en-US" sz="3100" b="1" kern="1200">
              <a:solidFill>
                <a:srgbClr val="080808"/>
              </a:solidFill>
              <a:latin typeface="+mj-lt"/>
              <a:ea typeface="+mj-ea"/>
              <a:cs typeface="+mj-cs"/>
            </a:endParaRPr>
          </a:p>
          <a:p>
            <a:pPr algn="ctr">
              <a:lnSpc>
                <a:spcPct val="90000"/>
              </a:lnSpc>
              <a:spcBef>
                <a:spcPct val="0"/>
              </a:spcBef>
              <a:spcAft>
                <a:spcPts val="600"/>
              </a:spcAft>
            </a:pPr>
            <a:r>
              <a:rPr lang="en-US" sz="3100" b="1" kern="1200">
                <a:solidFill>
                  <a:srgbClr val="080808"/>
                </a:solidFill>
                <a:latin typeface="+mj-lt"/>
                <a:ea typeface="+mj-ea"/>
                <a:cs typeface="+mj-cs"/>
              </a:rPr>
              <a:t>20th September 2022</a:t>
            </a:r>
          </a:p>
        </p:txBody>
      </p:sp>
      <p:sp>
        <p:nvSpPr>
          <p:cNvPr id="25" name="Freeform: Shape 24">
            <a:extLst>
              <a:ext uri="{FF2B5EF4-FFF2-40B4-BE49-F238E27FC236}">
                <a16:creationId xmlns:a16="http://schemas.microsoft.com/office/drawing/2014/main" id="{973272FE-A474-4CAE-8CA2-BCC8B476C3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76283" y="882212"/>
            <a:ext cx="6791435" cy="5093576"/>
          </a:xfrm>
          <a:custGeom>
            <a:avLst/>
            <a:gdLst>
              <a:gd name="connsiteX0" fmla="*/ 1860938 w 6791435"/>
              <a:gd name="connsiteY0" fmla="*/ 81158 h 6791435"/>
              <a:gd name="connsiteX1" fmla="*/ 1942096 w 6791435"/>
              <a:gd name="connsiteY1" fmla="*/ 0 h 6791435"/>
              <a:gd name="connsiteX2" fmla="*/ 6791435 w 6791435"/>
              <a:gd name="connsiteY2" fmla="*/ 0 h 6791435"/>
              <a:gd name="connsiteX3" fmla="*/ 6791435 w 6791435"/>
              <a:gd name="connsiteY3" fmla="*/ 4838655 h 6791435"/>
              <a:gd name="connsiteX4" fmla="*/ 6710277 w 6791435"/>
              <a:gd name="connsiteY4" fmla="*/ 4919813 h 6791435"/>
              <a:gd name="connsiteX5" fmla="*/ 6710277 w 6791435"/>
              <a:gd name="connsiteY5" fmla="*/ 81158 h 6791435"/>
              <a:gd name="connsiteX6" fmla="*/ 0 w 6791435"/>
              <a:gd name="connsiteY6" fmla="*/ 1942096 h 6791435"/>
              <a:gd name="connsiteX7" fmla="*/ 81158 w 6791435"/>
              <a:gd name="connsiteY7" fmla="*/ 1860938 h 6791435"/>
              <a:gd name="connsiteX8" fmla="*/ 81158 w 6791435"/>
              <a:gd name="connsiteY8" fmla="*/ 6710277 h 6791435"/>
              <a:gd name="connsiteX9" fmla="*/ 4919813 w 6791435"/>
              <a:gd name="connsiteY9" fmla="*/ 6710277 h 6791435"/>
              <a:gd name="connsiteX10" fmla="*/ 4838655 w 6791435"/>
              <a:gd name="connsiteY10" fmla="*/ 6791435 h 6791435"/>
              <a:gd name="connsiteX11" fmla="*/ 0 w 6791435"/>
              <a:gd name="connsiteY11" fmla="*/ 6791435 h 679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91435" h="6791435">
                <a:moveTo>
                  <a:pt x="1860938" y="81158"/>
                </a:moveTo>
                <a:lnTo>
                  <a:pt x="1942096" y="0"/>
                </a:lnTo>
                <a:lnTo>
                  <a:pt x="6791435" y="0"/>
                </a:lnTo>
                <a:lnTo>
                  <a:pt x="6791435" y="4838655"/>
                </a:lnTo>
                <a:lnTo>
                  <a:pt x="6710277" y="4919813"/>
                </a:lnTo>
                <a:lnTo>
                  <a:pt x="6710277" y="81158"/>
                </a:lnTo>
                <a:close/>
                <a:moveTo>
                  <a:pt x="0" y="1942096"/>
                </a:moveTo>
                <a:lnTo>
                  <a:pt x="81158" y="1860938"/>
                </a:lnTo>
                <a:lnTo>
                  <a:pt x="81158" y="6710277"/>
                </a:lnTo>
                <a:lnTo>
                  <a:pt x="4919813" y="6710277"/>
                </a:lnTo>
                <a:lnTo>
                  <a:pt x="4838655" y="6791435"/>
                </a:lnTo>
                <a:lnTo>
                  <a:pt x="0" y="6791435"/>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27" name="Freeform: Shape 26">
            <a:extLst>
              <a:ext uri="{FF2B5EF4-FFF2-40B4-BE49-F238E27FC236}">
                <a16:creationId xmlns:a16="http://schemas.microsoft.com/office/drawing/2014/main" id="{E07981EA-05A6-437C-88D7-B377B92B03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943393" y="5778692"/>
            <a:ext cx="2231794" cy="1926608"/>
          </a:xfrm>
          <a:custGeom>
            <a:avLst/>
            <a:gdLst>
              <a:gd name="connsiteX0" fmla="*/ 0 w 2940086"/>
              <a:gd name="connsiteY0" fmla="*/ 0 h 3384061"/>
              <a:gd name="connsiteX1" fmla="*/ 2496112 w 2940086"/>
              <a:gd name="connsiteY1" fmla="*/ 0 h 3384061"/>
              <a:gd name="connsiteX2" fmla="*/ 2940086 w 2940086"/>
              <a:gd name="connsiteY2" fmla="*/ 443975 h 3384061"/>
              <a:gd name="connsiteX3" fmla="*/ 0 w 2940086"/>
              <a:gd name="connsiteY3" fmla="*/ 3384061 h 3384061"/>
            </a:gdLst>
            <a:ahLst/>
            <a:cxnLst>
              <a:cxn ang="0">
                <a:pos x="connsiteX0" y="connsiteY0"/>
              </a:cxn>
              <a:cxn ang="0">
                <a:pos x="connsiteX1" y="connsiteY1"/>
              </a:cxn>
              <a:cxn ang="0">
                <a:pos x="connsiteX2" y="connsiteY2"/>
              </a:cxn>
              <a:cxn ang="0">
                <a:pos x="connsiteX3" y="connsiteY3"/>
              </a:cxn>
            </a:cxnLst>
            <a:rect l="l" t="t" r="r" b="b"/>
            <a:pathLst>
              <a:path w="2940086" h="3384061">
                <a:moveTo>
                  <a:pt x="0" y="0"/>
                </a:moveTo>
                <a:lnTo>
                  <a:pt x="2496112" y="0"/>
                </a:lnTo>
                <a:lnTo>
                  <a:pt x="2940086" y="443975"/>
                </a:lnTo>
                <a:lnTo>
                  <a:pt x="0" y="338406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Rectangle 28">
            <a:extLst>
              <a:ext uri="{FF2B5EF4-FFF2-40B4-BE49-F238E27FC236}">
                <a16:creationId xmlns:a16="http://schemas.microsoft.com/office/drawing/2014/main" id="{15E3C750-986E-4769-B1AE-49289FBEE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7170046" y="5363543"/>
            <a:ext cx="959985" cy="719989"/>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 name="Picture 1" descr="Logo, company name&#10;&#10;Description automatically generated">
            <a:extLst>
              <a:ext uri="{FF2B5EF4-FFF2-40B4-BE49-F238E27FC236}">
                <a16:creationId xmlns:a16="http://schemas.microsoft.com/office/drawing/2014/main" id="{AC169284-7713-6505-47C3-CE3DDA6752A2}"/>
              </a:ext>
            </a:extLst>
          </p:cNvPr>
          <p:cNvPicPr>
            <a:picLocks noChangeAspect="1"/>
          </p:cNvPicPr>
          <p:nvPr/>
        </p:nvPicPr>
        <p:blipFill rotWithShape="1">
          <a:blip r:embed="rId3"/>
          <a:srcRect l="14724" t="1457" r="19903" b="8834"/>
          <a:stretch/>
        </p:blipFill>
        <p:spPr>
          <a:xfrm>
            <a:off x="3545175" y="909743"/>
            <a:ext cx="1187923" cy="101287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25454"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82DAB13-D39E-D3DC-6B88-3869DCE534CE}"/>
              </a:ext>
            </a:extLst>
          </p:cNvPr>
          <p:cNvSpPr>
            <a:spLocks noGrp="1"/>
          </p:cNvSpPr>
          <p:nvPr>
            <p:ph type="title"/>
          </p:nvPr>
        </p:nvSpPr>
        <p:spPr>
          <a:xfrm>
            <a:off x="515125" y="1153572"/>
            <a:ext cx="2400300" cy="4461163"/>
          </a:xfrm>
        </p:spPr>
        <p:txBody>
          <a:bodyPr>
            <a:normAutofit/>
          </a:bodyPr>
          <a:lstStyle/>
          <a:p>
            <a:r>
              <a:rPr lang="en-IE">
                <a:solidFill>
                  <a:srgbClr val="FFFFFF"/>
                </a:solidFill>
              </a:rPr>
              <a:t>Pope Francis</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2455479"/>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218303C1-874F-AF0B-DEE0-D997D2EFBF90}"/>
              </a:ext>
            </a:extLst>
          </p:cNvPr>
          <p:cNvSpPr>
            <a:spLocks noGrp="1"/>
          </p:cNvSpPr>
          <p:nvPr>
            <p:ph idx="1"/>
          </p:nvPr>
        </p:nvSpPr>
        <p:spPr>
          <a:xfrm>
            <a:off x="3335481" y="591344"/>
            <a:ext cx="5179868" cy="5585619"/>
          </a:xfrm>
        </p:spPr>
        <p:txBody>
          <a:bodyPr anchor="ctr">
            <a:normAutofit/>
          </a:bodyPr>
          <a:lstStyle/>
          <a:p>
            <a:pPr marL="0" indent="0">
              <a:buNone/>
            </a:pPr>
            <a:r>
              <a:rPr lang="en-US" b="0" i="0" dirty="0">
                <a:effectLst/>
                <a:latin typeface="Calibri" panose="020F0502020204030204" pitchFamily="34" charset="0"/>
                <a:cs typeface="Calibri" panose="020F0502020204030204" pitchFamily="34" charset="0"/>
              </a:rPr>
              <a:t>Our generation will show that it can rise to the promise found in each young person when we know how to give them space. This means that we have to create the material and spiritual conditions for their full development, by giving them a solid basis on which to build their lives, guaranteeing their safety and education so that they develop their full potential, and passing on to them lasting values that make life worth living.</a:t>
            </a:r>
            <a:endParaRPr lang="en-IE"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99786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25454"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7724027-7757-D8D3-963A-16CC27AEE223}"/>
              </a:ext>
            </a:extLst>
          </p:cNvPr>
          <p:cNvSpPr>
            <a:spLocks noGrp="1"/>
          </p:cNvSpPr>
          <p:nvPr>
            <p:ph type="ctrTitle"/>
          </p:nvPr>
        </p:nvSpPr>
        <p:spPr>
          <a:xfrm>
            <a:off x="515125" y="1153572"/>
            <a:ext cx="2400300" cy="4461163"/>
          </a:xfrm>
        </p:spPr>
        <p:txBody>
          <a:bodyPr vert="horz" lIns="91440" tIns="45720" rIns="91440" bIns="45720" rtlCol="0" anchor="ctr">
            <a:normAutofit/>
          </a:bodyPr>
          <a:lstStyle/>
          <a:p>
            <a:pPr algn="l" defTabSz="914400"/>
            <a:r>
              <a:rPr lang="en-US" sz="4400" kern="1200">
                <a:solidFill>
                  <a:srgbClr val="FFFFFF"/>
                </a:solidFill>
                <a:latin typeface="+mj-lt"/>
                <a:ea typeface="+mj-ea"/>
                <a:cs typeface="+mj-cs"/>
              </a:rPr>
              <a:t>Principles</a:t>
            </a:r>
          </a:p>
        </p:txBody>
      </p:sp>
      <p:sp>
        <p:nvSpPr>
          <p:cNvPr id="26" name="Arc 25">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2455479"/>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Subtitle 2">
            <a:extLst>
              <a:ext uri="{FF2B5EF4-FFF2-40B4-BE49-F238E27FC236}">
                <a16:creationId xmlns:a16="http://schemas.microsoft.com/office/drawing/2014/main" id="{02F889B1-4A88-A572-BD5B-EBD71E1079E8}"/>
              </a:ext>
            </a:extLst>
          </p:cNvPr>
          <p:cNvSpPr>
            <a:spLocks noGrp="1"/>
          </p:cNvSpPr>
          <p:nvPr>
            <p:ph type="subTitle" idx="1"/>
          </p:nvPr>
        </p:nvSpPr>
        <p:spPr>
          <a:xfrm>
            <a:off x="3335481" y="591344"/>
            <a:ext cx="5179868" cy="5585619"/>
          </a:xfrm>
        </p:spPr>
        <p:txBody>
          <a:bodyPr vert="horz" lIns="91440" tIns="45720" rIns="91440" bIns="45720" rtlCol="0" anchor="ctr">
            <a:normAutofit/>
          </a:bodyPr>
          <a:lstStyle/>
          <a:p>
            <a:pPr marL="342900" indent="-228600" algn="l" defTabSz="914400">
              <a:buFont typeface="Arial" panose="020B0604020202020204" pitchFamily="34" charset="0"/>
              <a:buChar char="•"/>
            </a:pPr>
            <a:endParaRPr lang="en-US" dirty="0">
              <a:effectLst/>
            </a:endParaRPr>
          </a:p>
          <a:p>
            <a:pPr marL="342900" indent="-228600" algn="l" defTabSz="914400">
              <a:buFont typeface="Arial" panose="020B0604020202020204" pitchFamily="34" charset="0"/>
              <a:buChar char="•"/>
            </a:pPr>
            <a:r>
              <a:rPr lang="en-US" dirty="0">
                <a:effectLst/>
              </a:rPr>
              <a:t>Respect for the </a:t>
            </a:r>
            <a:r>
              <a:rPr lang="en-US" dirty="0"/>
              <a:t>views of children</a:t>
            </a:r>
            <a:endParaRPr lang="en-US" dirty="0">
              <a:effectLst/>
            </a:endParaRPr>
          </a:p>
          <a:p>
            <a:pPr marL="114300" algn="l" defTabSz="914400"/>
            <a:endParaRPr lang="en-US" dirty="0">
              <a:effectLst/>
            </a:endParaRPr>
          </a:p>
          <a:p>
            <a:pPr indent="-228600" algn="l" defTabSz="914400">
              <a:buFont typeface="Arial" panose="020B0604020202020204" pitchFamily="34" charset="0"/>
              <a:buChar char="•"/>
            </a:pPr>
            <a:endParaRPr lang="en-US" dirty="0"/>
          </a:p>
        </p:txBody>
      </p:sp>
    </p:spTree>
    <p:extLst>
      <p:ext uri="{BB962C8B-B14F-4D97-AF65-F5344CB8AC3E}">
        <p14:creationId xmlns:p14="http://schemas.microsoft.com/office/powerpoint/2010/main" val="6614559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69AC121-9FCB-E7D1-294B-C06F311F26B9}"/>
              </a:ext>
            </a:extLst>
          </p:cNvPr>
          <p:cNvSpPr>
            <a:spLocks noGrp="1"/>
          </p:cNvSpPr>
          <p:nvPr>
            <p:ph type="ctrTitle"/>
          </p:nvPr>
        </p:nvSpPr>
        <p:spPr>
          <a:xfrm>
            <a:off x="482600" y="321734"/>
            <a:ext cx="8178799" cy="1135737"/>
          </a:xfrm>
        </p:spPr>
        <p:txBody>
          <a:bodyPr vert="horz" lIns="91440" tIns="45720" rIns="91440" bIns="45720" rtlCol="0" anchor="ctr">
            <a:normAutofit/>
          </a:bodyPr>
          <a:lstStyle/>
          <a:p>
            <a:pPr algn="l" defTabSz="914400"/>
            <a:r>
              <a:rPr lang="en-US" sz="3100" kern="1200">
                <a:solidFill>
                  <a:schemeClr val="tx1"/>
                </a:solidFill>
                <a:latin typeface="+mj-lt"/>
                <a:ea typeface="+mj-ea"/>
                <a:cs typeface="+mj-cs"/>
              </a:rPr>
              <a:t>Article 12- as a framework for risk assessment</a:t>
            </a:r>
          </a:p>
        </p:txBody>
      </p:sp>
      <p:sp>
        <p:nvSpPr>
          <p:cNvPr id="6" name="TextBox 5">
            <a:extLst>
              <a:ext uri="{FF2B5EF4-FFF2-40B4-BE49-F238E27FC236}">
                <a16:creationId xmlns:a16="http://schemas.microsoft.com/office/drawing/2014/main" id="{F0BFB737-EFF5-8FC4-372E-276205F346A9}"/>
              </a:ext>
            </a:extLst>
          </p:cNvPr>
          <p:cNvSpPr txBox="1"/>
          <p:nvPr/>
        </p:nvSpPr>
        <p:spPr>
          <a:xfrm>
            <a:off x="803466" y="6043416"/>
            <a:ext cx="8177619" cy="853931"/>
          </a:xfrm>
          <a:prstGeom prst="rect">
            <a:avLst/>
          </a:prstGeom>
        </p:spPr>
        <p:txBody>
          <a:bodyPr vert="horz" lIns="91440" tIns="45720" rIns="91440" bIns="45720" rtlCol="0">
            <a:normAutofit/>
          </a:bodyPr>
          <a:lstStyle/>
          <a:p>
            <a:pPr>
              <a:lnSpc>
                <a:spcPct val="90000"/>
              </a:lnSpc>
              <a:spcAft>
                <a:spcPts val="600"/>
              </a:spcAft>
            </a:pPr>
            <a:r>
              <a:rPr lang="en-US" sz="1700" dirty="0"/>
              <a:t>Taken from https://</a:t>
            </a:r>
            <a:r>
              <a:rPr lang="en-US" sz="1700" dirty="0" err="1"/>
              <a:t>www.our-voices.org.uk</a:t>
            </a:r>
            <a:r>
              <a:rPr lang="en-US" sz="1700" dirty="0"/>
              <a:t>/news/2021/working-reflexively-to-foster-childrens-safety-in-violence-research</a:t>
            </a:r>
          </a:p>
        </p:txBody>
      </p:sp>
      <p:grpSp>
        <p:nvGrpSpPr>
          <p:cNvPr id="13" name="Group 12">
            <a:extLst>
              <a:ext uri="{FF2B5EF4-FFF2-40B4-BE49-F238E27FC236}">
                <a16:creationId xmlns:a16="http://schemas.microsoft.com/office/drawing/2014/main" id="{828A5161-06F1-46CF-8AD7-844680A59E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760545" cy="2017580"/>
            <a:chOff x="0" y="4601497"/>
            <a:chExt cx="1014060" cy="2017580"/>
          </a:xfrm>
        </p:grpSpPr>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 name="Picture 4" descr="Diagram&#10;&#10;Description automatically generated">
            <a:extLst>
              <a:ext uri="{FF2B5EF4-FFF2-40B4-BE49-F238E27FC236}">
                <a16:creationId xmlns:a16="http://schemas.microsoft.com/office/drawing/2014/main" id="{76EB6C65-DA15-7930-C03E-0626A6F47C84}"/>
              </a:ext>
            </a:extLst>
          </p:cNvPr>
          <p:cNvPicPr>
            <a:picLocks noChangeAspect="1"/>
          </p:cNvPicPr>
          <p:nvPr/>
        </p:nvPicPr>
        <p:blipFill>
          <a:blip r:embed="rId2"/>
          <a:stretch>
            <a:fillRect/>
          </a:stretch>
        </p:blipFill>
        <p:spPr>
          <a:xfrm>
            <a:off x="1607833" y="1536401"/>
            <a:ext cx="5745583" cy="3605352"/>
          </a:xfrm>
          <a:prstGeom prst="rect">
            <a:avLst/>
          </a:prstGeom>
        </p:spPr>
      </p:pic>
      <p:grpSp>
        <p:nvGrpSpPr>
          <p:cNvPr id="17" name="Group 16">
            <a:extLst>
              <a:ext uri="{FF2B5EF4-FFF2-40B4-BE49-F238E27FC236}">
                <a16:creationId xmlns:a16="http://schemas.microsoft.com/office/drawing/2014/main" id="{5995D10D-E9C9-47DB-AE7E-801FEF38F5C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414467" y="1"/>
            <a:ext cx="729532" cy="1935307"/>
            <a:chOff x="10918968" y="713127"/>
            <a:chExt cx="1273032" cy="2532832"/>
          </a:xfrm>
        </p:grpSpPr>
        <p:sp>
          <p:nvSpPr>
            <p:cNvPr id="18" name="Rectangle 17">
              <a:extLst>
                <a:ext uri="{FF2B5EF4-FFF2-40B4-BE49-F238E27FC236}">
                  <a16:creationId xmlns:a16="http://schemas.microsoft.com/office/drawing/2014/main" id="{CC1A72C6-3DE4-4EC3-9AD5-9E0D40D8CE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0B0DA1F1-C391-4EDF-9FE0-23E86E1377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4939990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25454"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A42D6336-50D1-D6CB-5595-89DD4B11D805}"/>
              </a:ext>
            </a:extLst>
          </p:cNvPr>
          <p:cNvSpPr>
            <a:spLocks noGrp="1"/>
          </p:cNvSpPr>
          <p:nvPr>
            <p:ph type="ctrTitle"/>
          </p:nvPr>
        </p:nvSpPr>
        <p:spPr>
          <a:xfrm>
            <a:off x="515125" y="1153572"/>
            <a:ext cx="2400300" cy="4461163"/>
          </a:xfrm>
        </p:spPr>
        <p:txBody>
          <a:bodyPr vert="horz" lIns="91440" tIns="45720" rIns="91440" bIns="45720" rtlCol="0" anchor="ctr">
            <a:normAutofit/>
          </a:bodyPr>
          <a:lstStyle/>
          <a:p>
            <a:pPr algn="l" defTabSz="914400"/>
            <a:r>
              <a:rPr lang="en-US" sz="4400" kern="1200">
                <a:solidFill>
                  <a:srgbClr val="FFFFFF"/>
                </a:solidFill>
                <a:latin typeface="+mj-lt"/>
                <a:ea typeface="+mj-ea"/>
                <a:cs typeface="+mj-cs"/>
              </a:rPr>
              <a:t>Principles</a:t>
            </a:r>
          </a:p>
        </p:txBody>
      </p:sp>
      <p:sp>
        <p:nvSpPr>
          <p:cNvPr id="27" name="Arc 26">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2455479"/>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Subtitle 2">
            <a:extLst>
              <a:ext uri="{FF2B5EF4-FFF2-40B4-BE49-F238E27FC236}">
                <a16:creationId xmlns:a16="http://schemas.microsoft.com/office/drawing/2014/main" id="{6A6E1D54-9B60-A59F-5CFE-E1F7EFA0037F}"/>
              </a:ext>
            </a:extLst>
          </p:cNvPr>
          <p:cNvSpPr>
            <a:spLocks noGrp="1"/>
          </p:cNvSpPr>
          <p:nvPr>
            <p:ph type="subTitle" idx="1"/>
          </p:nvPr>
        </p:nvSpPr>
        <p:spPr>
          <a:xfrm>
            <a:off x="3335481" y="591344"/>
            <a:ext cx="5179868" cy="5585619"/>
          </a:xfrm>
        </p:spPr>
        <p:txBody>
          <a:bodyPr vert="horz" lIns="91440" tIns="45720" rIns="91440" bIns="45720" rtlCol="0" anchor="ctr">
            <a:normAutofit/>
          </a:bodyPr>
          <a:lstStyle/>
          <a:p>
            <a:pPr marL="342900" indent="-228600" algn="l" defTabSz="914400">
              <a:buFont typeface="Arial" panose="020B0604020202020204" pitchFamily="34" charset="0"/>
              <a:buChar char="•"/>
            </a:pPr>
            <a:r>
              <a:rPr lang="en-US" dirty="0"/>
              <a:t>A positive value base</a:t>
            </a:r>
          </a:p>
          <a:p>
            <a:pPr marL="342900" indent="-228600" algn="l" defTabSz="914400">
              <a:buFont typeface="Arial" panose="020B0604020202020204" pitchFamily="34" charset="0"/>
              <a:buChar char="•"/>
            </a:pPr>
            <a:r>
              <a:rPr lang="en-US" dirty="0">
                <a:effectLst/>
              </a:rPr>
              <a:t>Peopl</a:t>
            </a:r>
            <a:r>
              <a:rPr lang="en-US" dirty="0"/>
              <a:t>e are required to demonstrate their aptitude and commitment to keeping children safe.</a:t>
            </a:r>
            <a:endParaRPr lang="en-US" dirty="0">
              <a:effectLst/>
            </a:endParaRPr>
          </a:p>
          <a:p>
            <a:pPr marL="342900" indent="-228600" algn="l" defTabSz="914400">
              <a:buFont typeface="Arial" panose="020B0604020202020204" pitchFamily="34" charset="0"/>
              <a:buChar char="•"/>
            </a:pPr>
            <a:r>
              <a:rPr lang="en-US" dirty="0">
                <a:effectLst/>
              </a:rPr>
              <a:t>People in ministry </a:t>
            </a:r>
            <a:r>
              <a:rPr lang="en-US" dirty="0" err="1">
                <a:effectLst/>
              </a:rPr>
              <a:t>recognise</a:t>
            </a:r>
            <a:r>
              <a:rPr lang="en-US" dirty="0">
                <a:effectLst/>
              </a:rPr>
              <a:t> the need to understand how to keep children safe through training.</a:t>
            </a:r>
          </a:p>
          <a:p>
            <a:pPr marL="342900" indent="-228600" algn="l" defTabSz="914400">
              <a:buFont typeface="Arial" panose="020B0604020202020204" pitchFamily="34" charset="0"/>
              <a:buChar char="•"/>
            </a:pPr>
            <a:r>
              <a:rPr lang="en-US" dirty="0">
                <a:effectLst/>
              </a:rPr>
              <a:t>There are clear safety measures in place which are understood and followed.</a:t>
            </a:r>
          </a:p>
          <a:p>
            <a:pPr marL="342900" indent="-228600" algn="l" defTabSz="914400">
              <a:buFont typeface="Arial" panose="020B0604020202020204" pitchFamily="34" charset="0"/>
              <a:buChar char="•"/>
            </a:pPr>
            <a:r>
              <a:rPr lang="en-US" dirty="0">
                <a:effectLst/>
              </a:rPr>
              <a:t>Information about the steps being taken to safeguard children is communicated openly and extensively.</a:t>
            </a:r>
          </a:p>
          <a:p>
            <a:pPr marL="342900" indent="-228600" algn="l" defTabSz="914400">
              <a:buFont typeface="Arial" panose="020B0604020202020204" pitchFamily="34" charset="0"/>
              <a:buChar char="•"/>
            </a:pPr>
            <a:endParaRPr lang="en-US" dirty="0">
              <a:effectLst/>
            </a:endParaRPr>
          </a:p>
          <a:p>
            <a:pPr marL="342900" indent="-228600" algn="l" defTabSz="914400">
              <a:buFont typeface="Arial" panose="020B0604020202020204" pitchFamily="34" charset="0"/>
              <a:buChar char="•"/>
            </a:pPr>
            <a:endParaRPr lang="en-US" dirty="0">
              <a:effectLst/>
            </a:endParaRPr>
          </a:p>
          <a:p>
            <a:pPr indent="-228600" algn="l" defTabSz="914400">
              <a:buFont typeface="Arial" panose="020B0604020202020204" pitchFamily="34" charset="0"/>
              <a:buChar char="•"/>
            </a:pPr>
            <a:endParaRPr lang="en-US" dirty="0"/>
          </a:p>
        </p:txBody>
      </p:sp>
    </p:spTree>
    <p:extLst>
      <p:ext uri="{BB962C8B-B14F-4D97-AF65-F5344CB8AC3E}">
        <p14:creationId xmlns:p14="http://schemas.microsoft.com/office/powerpoint/2010/main" val="36064040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327CD12-A6CF-489C-ADCF-17D7E56C7B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B4E48C8E-1009-4750-9630-436223C9EED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47255" y="-59376"/>
            <a:ext cx="9386886" cy="6923798"/>
            <a:chOff x="-329674" y="-51881"/>
            <a:chExt cx="12515851" cy="6923798"/>
          </a:xfrm>
        </p:grpSpPr>
        <p:sp>
          <p:nvSpPr>
            <p:cNvPr id="13" name="Freeform 5">
              <a:extLst>
                <a:ext uri="{FF2B5EF4-FFF2-40B4-BE49-F238E27FC236}">
                  <a16:creationId xmlns:a16="http://schemas.microsoft.com/office/drawing/2014/main" id="{70ACFF1E-E5E6-43E9-A5B7-33E0BEBD6E1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29674" y="1298404"/>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Freeform 6">
              <a:extLst>
                <a:ext uri="{FF2B5EF4-FFF2-40B4-BE49-F238E27FC236}">
                  <a16:creationId xmlns:a16="http://schemas.microsoft.com/office/drawing/2014/main" id="{C217FABC-C638-4392-847B-1D5D24ACF2D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70451" y="2018236"/>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Freeform 7">
              <a:extLst>
                <a:ext uri="{FF2B5EF4-FFF2-40B4-BE49-F238E27FC236}">
                  <a16:creationId xmlns:a16="http://schemas.microsoft.com/office/drawing/2014/main" id="{5F4D7986-89F7-4A82-BCE1-D3748FA1944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51351" y="1788400"/>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Freeform 8">
              <a:extLst>
                <a:ext uri="{FF2B5EF4-FFF2-40B4-BE49-F238E27FC236}">
                  <a16:creationId xmlns:a16="http://schemas.microsoft.com/office/drawing/2014/main" id="{086EDA91-62A8-4A58-8FD1-50579B98CC9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49842"/>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Freeform 9">
              <a:extLst>
                <a:ext uri="{FF2B5EF4-FFF2-40B4-BE49-F238E27FC236}">
                  <a16:creationId xmlns:a16="http://schemas.microsoft.com/office/drawing/2014/main" id="{D2FE2666-E34E-4114-988D-0D6E0E7EFEE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6186246"/>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Freeform 10">
              <a:extLst>
                <a:ext uri="{FF2B5EF4-FFF2-40B4-BE49-F238E27FC236}">
                  <a16:creationId xmlns:a16="http://schemas.microsoft.com/office/drawing/2014/main" id="{30447EE7-0C29-4B15-AABB-C0C4A8F6A74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1881"/>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Freeform 11">
              <a:extLst>
                <a:ext uri="{FF2B5EF4-FFF2-40B4-BE49-F238E27FC236}">
                  <a16:creationId xmlns:a16="http://schemas.microsoft.com/office/drawing/2014/main" id="{D5347D5C-1205-4D74-AA55-A6AC8C7815D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426601" y="5579"/>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Freeform 12">
              <a:extLst>
                <a:ext uri="{FF2B5EF4-FFF2-40B4-BE49-F238E27FC236}">
                  <a16:creationId xmlns:a16="http://schemas.microsoft.com/office/drawing/2014/main" id="{13696D3F-405F-490D-AF68-9BBDC7DDDA7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Freeform 13">
              <a:extLst>
                <a:ext uri="{FF2B5EF4-FFF2-40B4-BE49-F238E27FC236}">
                  <a16:creationId xmlns:a16="http://schemas.microsoft.com/office/drawing/2014/main" id="{8194048F-FCD0-4944-9723-14BFD071558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21889" y="5579"/>
              <a:ext cx="5588000" cy="6866337"/>
            </a:xfrm>
            <a:custGeom>
              <a:avLst/>
              <a:gdLst>
                <a:gd name="T0" fmla="*/ 1067 w 1174"/>
                <a:gd name="T1" fmla="*/ 1440 h 1440"/>
                <a:gd name="T2" fmla="*/ 698 w 1174"/>
                <a:gd name="T3" fmla="*/ 577 h 1440"/>
                <a:gd name="T4" fmla="*/ 0 w 1174"/>
                <a:gd name="T5" fmla="*/ 0 h 1440"/>
              </a:gdLst>
              <a:ahLst/>
              <a:cxnLst>
                <a:cxn ang="0">
                  <a:pos x="T0" y="T1"/>
                </a:cxn>
                <a:cxn ang="0">
                  <a:pos x="T2" y="T3"/>
                </a:cxn>
                <a:cxn ang="0">
                  <a:pos x="T4" y="T5"/>
                </a:cxn>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Freeform 14">
              <a:extLst>
                <a:ext uri="{FF2B5EF4-FFF2-40B4-BE49-F238E27FC236}">
                  <a16:creationId xmlns:a16="http://schemas.microsoft.com/office/drawing/2014/main" id="{F634E52A-02AD-4955-AA3F-8E8935F41F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790"/>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Freeform 15">
              <a:extLst>
                <a:ext uri="{FF2B5EF4-FFF2-40B4-BE49-F238E27FC236}">
                  <a16:creationId xmlns:a16="http://schemas.microsoft.com/office/drawing/2014/main" id="{99E661E3-26F4-4992-B424-91AAE0A0065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012389" y="5579"/>
              <a:ext cx="5497513" cy="6866337"/>
            </a:xfrm>
            <a:custGeom>
              <a:avLst/>
              <a:gdLst>
                <a:gd name="T0" fmla="*/ 1056 w 1155"/>
                <a:gd name="T1" fmla="*/ 1440 h 1440"/>
                <a:gd name="T2" fmla="*/ 686 w 1155"/>
                <a:gd name="T3" fmla="*/ 580 h 1440"/>
                <a:gd name="T4" fmla="*/ 0 w 1155"/>
                <a:gd name="T5" fmla="*/ 0 h 1440"/>
              </a:gdLst>
              <a:ahLst/>
              <a:cxnLst>
                <a:cxn ang="0">
                  <a:pos x="T0" y="T1"/>
                </a:cxn>
                <a:cxn ang="0">
                  <a:pos x="T2" y="T3"/>
                </a:cxn>
                <a:cxn ang="0">
                  <a:pos x="T4" y="T5"/>
                </a:cxn>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Freeform 16">
              <a:extLst>
                <a:ext uri="{FF2B5EF4-FFF2-40B4-BE49-F238E27FC236}">
                  <a16:creationId xmlns:a16="http://schemas.microsoft.com/office/drawing/2014/main" id="{65FC5C1D-91B5-4EBF-9A3E-BB5DC1E2A7B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Freeform 17">
              <a:extLst>
                <a:ext uri="{FF2B5EF4-FFF2-40B4-BE49-F238E27FC236}">
                  <a16:creationId xmlns:a16="http://schemas.microsoft.com/office/drawing/2014/main" id="{6D39CDA7-D7D3-4FED-B2BA-40464AA42D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210826" y="790"/>
              <a:ext cx="5522913" cy="6871126"/>
            </a:xfrm>
            <a:custGeom>
              <a:avLst/>
              <a:gdLst>
                <a:gd name="T0" fmla="*/ 1053 w 1160"/>
                <a:gd name="T1" fmla="*/ 1441 h 1441"/>
                <a:gd name="T2" fmla="*/ 705 w 1160"/>
                <a:gd name="T3" fmla="*/ 599 h 1441"/>
                <a:gd name="T4" fmla="*/ 0 w 1160"/>
                <a:gd name="T5" fmla="*/ 0 h 1441"/>
              </a:gdLst>
              <a:ahLst/>
              <a:cxnLst>
                <a:cxn ang="0">
                  <a:pos x="T0" y="T1"/>
                </a:cxn>
                <a:cxn ang="0">
                  <a:pos x="T2" y="T3"/>
                </a:cxn>
                <a:cxn ang="0">
                  <a:pos x="T4" y="T5"/>
                </a:cxn>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Freeform 18">
              <a:extLst>
                <a:ext uri="{FF2B5EF4-FFF2-40B4-BE49-F238E27FC236}">
                  <a16:creationId xmlns:a16="http://schemas.microsoft.com/office/drawing/2014/main" id="{F7F716E2-501F-47E8-9626-D9EC5492C17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63239" y="5579"/>
              <a:ext cx="5413375" cy="6866337"/>
            </a:xfrm>
            <a:custGeom>
              <a:avLst/>
              <a:gdLst>
                <a:gd name="T0" fmla="*/ 1040 w 1137"/>
                <a:gd name="T1" fmla="*/ 1440 h 1440"/>
                <a:gd name="T2" fmla="*/ 698 w 1137"/>
                <a:gd name="T3" fmla="*/ 611 h 1440"/>
                <a:gd name="T4" fmla="*/ 0 w 1137"/>
                <a:gd name="T5" fmla="*/ 0 h 1440"/>
              </a:gdLst>
              <a:ahLst/>
              <a:cxnLst>
                <a:cxn ang="0">
                  <a:pos x="T0" y="T1"/>
                </a:cxn>
                <a:cxn ang="0">
                  <a:pos x="T2" y="T3"/>
                </a:cxn>
                <a:cxn ang="0">
                  <a:pos x="T4" y="T5"/>
                </a:cxn>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Freeform 19">
              <a:extLst>
                <a:ext uri="{FF2B5EF4-FFF2-40B4-BE49-F238E27FC236}">
                  <a16:creationId xmlns:a16="http://schemas.microsoft.com/office/drawing/2014/main" id="{3074FC5C-533A-4B99-8B9E-ED1C65AE6F0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877576" y="5579"/>
              <a:ext cx="5037138" cy="6861550"/>
            </a:xfrm>
            <a:custGeom>
              <a:avLst/>
              <a:gdLst>
                <a:gd name="T0" fmla="*/ 1011 w 1058"/>
                <a:gd name="T1" fmla="*/ 1439 h 1439"/>
                <a:gd name="T2" fmla="*/ 648 w 1058"/>
                <a:gd name="T3" fmla="*/ 617 h 1439"/>
                <a:gd name="T4" fmla="*/ 0 w 1058"/>
                <a:gd name="T5" fmla="*/ 0 h 1439"/>
              </a:gdLst>
              <a:ahLst/>
              <a:cxnLst>
                <a:cxn ang="0">
                  <a:pos x="T0" y="T1"/>
                </a:cxn>
                <a:cxn ang="0">
                  <a:pos x="T2" y="T3"/>
                </a:cxn>
                <a:cxn ang="0">
                  <a:pos x="T4" y="T5"/>
                </a:cxn>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Freeform 20">
              <a:extLst>
                <a:ext uri="{FF2B5EF4-FFF2-40B4-BE49-F238E27FC236}">
                  <a16:creationId xmlns:a16="http://schemas.microsoft.com/office/drawing/2014/main" id="{00EDCFC2-0B77-4D95-8F8E-DB60A85F2F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768289" y="5579"/>
              <a:ext cx="3417888" cy="2742066"/>
            </a:xfrm>
            <a:custGeom>
              <a:avLst/>
              <a:gdLst>
                <a:gd name="T0" fmla="*/ 718 w 718"/>
                <a:gd name="T1" fmla="*/ 575 h 575"/>
                <a:gd name="T2" fmla="*/ 0 w 718"/>
                <a:gd name="T3" fmla="*/ 0 h 575"/>
              </a:gdLst>
              <a:ahLst/>
              <a:cxnLst>
                <a:cxn ang="0">
                  <a:pos x="T0" y="T1"/>
                </a:cxn>
                <a:cxn ang="0">
                  <a:pos x="T2" y="T3"/>
                </a:cxn>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Freeform 21">
              <a:extLst>
                <a:ext uri="{FF2B5EF4-FFF2-40B4-BE49-F238E27FC236}">
                  <a16:creationId xmlns:a16="http://schemas.microsoft.com/office/drawing/2014/main" id="{974CB405-A36B-4456-9DE3-EBE212552F4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235014" y="10367"/>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Freeform 22">
              <a:extLst>
                <a:ext uri="{FF2B5EF4-FFF2-40B4-BE49-F238E27FC236}">
                  <a16:creationId xmlns:a16="http://schemas.microsoft.com/office/drawing/2014/main" id="{BD84B494-4095-4E61-B65F-34F5C6BC840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20826" y="5579"/>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Freeform 23">
              <a:extLst>
                <a:ext uri="{FF2B5EF4-FFF2-40B4-BE49-F238E27FC236}">
                  <a16:creationId xmlns:a16="http://schemas.microsoft.com/office/drawing/2014/main" id="{33484AA0-BE6E-4F8B-85CF-9C4C750FF72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90826" y="5579"/>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33" name="Group 32">
            <a:extLst>
              <a:ext uri="{FF2B5EF4-FFF2-40B4-BE49-F238E27FC236}">
                <a16:creationId xmlns:a16="http://schemas.microsoft.com/office/drawing/2014/main" id="{C7D38E5F-6E59-41DA-B3CA-6AD28BF6420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251970" y="3893141"/>
            <a:ext cx="6634256" cy="1771275"/>
            <a:chOff x="1669293" y="3893141"/>
            <a:chExt cx="8845667" cy="1771275"/>
          </a:xfrm>
        </p:grpSpPr>
        <p:sp>
          <p:nvSpPr>
            <p:cNvPr id="34" name="Isosceles Triangle 39">
              <a:extLst>
                <a:ext uri="{FF2B5EF4-FFF2-40B4-BE49-F238E27FC236}">
                  <a16:creationId xmlns:a16="http://schemas.microsoft.com/office/drawing/2014/main" id="{9AF9BC5C-44FD-4080-8C54-CC4E5F83FC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BA884903-3516-494A-B966-3E7651567A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69293" y="3893141"/>
              <a:ext cx="8845667" cy="142021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BD3FED03-55F1-6F56-70F4-443A5E68D5D9}"/>
              </a:ext>
            </a:extLst>
          </p:cNvPr>
          <p:cNvSpPr>
            <a:spLocks noGrp="1"/>
          </p:cNvSpPr>
          <p:nvPr>
            <p:ph type="ctrTitle"/>
          </p:nvPr>
        </p:nvSpPr>
        <p:spPr>
          <a:xfrm>
            <a:off x="1319427" y="3980237"/>
            <a:ext cx="6504221" cy="727748"/>
          </a:xfrm>
        </p:spPr>
        <p:txBody>
          <a:bodyPr>
            <a:normAutofit/>
          </a:bodyPr>
          <a:lstStyle/>
          <a:p>
            <a:r>
              <a:rPr lang="en-US" sz="3500">
                <a:solidFill>
                  <a:srgbClr val="FFFFFE"/>
                </a:solidFill>
              </a:rPr>
              <a:t>Policy Indicator 1.8</a:t>
            </a:r>
          </a:p>
        </p:txBody>
      </p:sp>
      <p:sp>
        <p:nvSpPr>
          <p:cNvPr id="37" name="Rectangle 36">
            <a:extLst>
              <a:ext uri="{FF2B5EF4-FFF2-40B4-BE49-F238E27FC236}">
                <a16:creationId xmlns:a16="http://schemas.microsoft.com/office/drawing/2014/main" id="{D2019510-1F68-48FE-8C72-905BF5582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51024" y="1179555"/>
            <a:ext cx="6638052" cy="2621445"/>
          </a:xfrm>
          <a:prstGeom prst="rect">
            <a:avLst/>
          </a:prstGeom>
          <a:solidFill>
            <a:schemeClr val="bg1"/>
          </a:solidFill>
          <a:ln w="9525">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89EE60EF-47A5-4C9A-6D58-DEC25C8B3903}"/>
              </a:ext>
            </a:extLst>
          </p:cNvPr>
          <p:cNvPicPr>
            <a:picLocks noChangeAspect="1"/>
          </p:cNvPicPr>
          <p:nvPr/>
        </p:nvPicPr>
        <p:blipFill rotWithShape="1">
          <a:blip r:embed="rId2"/>
          <a:srcRect t="10000" r="3627"/>
          <a:stretch/>
        </p:blipFill>
        <p:spPr>
          <a:xfrm>
            <a:off x="1319427" y="2183807"/>
            <a:ext cx="6430745" cy="615580"/>
          </a:xfrm>
          <a:prstGeom prst="rect">
            <a:avLst/>
          </a:prstGeom>
          <a:ln w="12700">
            <a:noFill/>
          </a:ln>
        </p:spPr>
      </p:pic>
    </p:spTree>
    <p:extLst>
      <p:ext uri="{BB962C8B-B14F-4D97-AF65-F5344CB8AC3E}">
        <p14:creationId xmlns:p14="http://schemas.microsoft.com/office/powerpoint/2010/main" val="19552835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432540" y="3335867"/>
            <a:ext cx="246888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330" y="623275"/>
            <a:ext cx="8178790"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09AE91D-BED6-0B47-8D38-8726D87B2FEC}"/>
              </a:ext>
            </a:extLst>
          </p:cNvPr>
          <p:cNvSpPr>
            <a:spLocks noGrp="1"/>
          </p:cNvSpPr>
          <p:nvPr>
            <p:ph type="ctrTitle"/>
          </p:nvPr>
        </p:nvSpPr>
        <p:spPr>
          <a:xfrm>
            <a:off x="963930" y="1050595"/>
            <a:ext cx="6056111" cy="1618489"/>
          </a:xfrm>
        </p:spPr>
        <p:txBody>
          <a:bodyPr vert="horz" lIns="91440" tIns="45720" rIns="91440" bIns="45720" rtlCol="0" anchor="ctr">
            <a:normAutofit/>
          </a:bodyPr>
          <a:lstStyle/>
          <a:p>
            <a:pPr algn="l" defTabSz="914400"/>
            <a:r>
              <a:rPr lang="en-US" sz="4400" kern="1200">
                <a:solidFill>
                  <a:schemeClr val="tx1"/>
                </a:solidFill>
                <a:latin typeface="+mj-lt"/>
                <a:ea typeface="+mj-ea"/>
                <a:cs typeface="+mj-cs"/>
              </a:rPr>
              <a:t>Tusla Child Safeguarding Statement</a:t>
            </a:r>
          </a:p>
        </p:txBody>
      </p:sp>
      <p:sp>
        <p:nvSpPr>
          <p:cNvPr id="3" name="Subtitle 2">
            <a:extLst>
              <a:ext uri="{FF2B5EF4-FFF2-40B4-BE49-F238E27FC236}">
                <a16:creationId xmlns:a16="http://schemas.microsoft.com/office/drawing/2014/main" id="{403C7318-1D36-8ABF-27FD-499B538627BA}"/>
              </a:ext>
            </a:extLst>
          </p:cNvPr>
          <p:cNvSpPr>
            <a:spLocks noGrp="1"/>
          </p:cNvSpPr>
          <p:nvPr>
            <p:ph type="subTitle" idx="1"/>
          </p:nvPr>
        </p:nvSpPr>
        <p:spPr>
          <a:xfrm>
            <a:off x="963930" y="2969469"/>
            <a:ext cx="6056111" cy="2800395"/>
          </a:xfrm>
        </p:spPr>
        <p:txBody>
          <a:bodyPr vert="horz" lIns="91440" tIns="45720" rIns="91440" bIns="45720" rtlCol="0" anchor="t">
            <a:normAutofit/>
          </a:bodyPr>
          <a:lstStyle/>
          <a:p>
            <a:pPr marL="342900" indent="-228600" algn="l" defTabSz="914400">
              <a:buFont typeface="Arial" panose="020B0604020202020204" pitchFamily="34" charset="0"/>
              <a:buChar char="•"/>
            </a:pPr>
            <a:r>
              <a:rPr lang="en-US" sz="1600">
                <a:effectLst/>
              </a:rPr>
              <a:t>The Child Safeguarding Statement should provide an overview of the measures that the Church body has in place to ensure that children are protected from harm. It should also include and refer to more local hazard assessment procedures which can be made available on request. </a:t>
            </a:r>
          </a:p>
          <a:p>
            <a:pPr marL="342900" indent="-228600" algn="l" defTabSz="914400">
              <a:buFont typeface="Arial" panose="020B0604020202020204" pitchFamily="34" charset="0"/>
              <a:buChar char="•"/>
            </a:pPr>
            <a:r>
              <a:rPr lang="en-US" sz="1600">
                <a:effectLst/>
              </a:rPr>
              <a:t>The statutory requirement to have a Child Safeguarding Statement does not eradicate the need for the Church body’s Child Safeguarding Policy and its associated procedures or guidance, but it should make reference to the Safeguarding Policy. </a:t>
            </a:r>
          </a:p>
          <a:p>
            <a:pPr marL="342900" indent="-228600" algn="l" defTabSz="914400">
              <a:buFont typeface="Arial" panose="020B0604020202020204" pitchFamily="34" charset="0"/>
              <a:buChar char="•"/>
            </a:pPr>
            <a:endParaRPr lang="en-US" sz="1600">
              <a:effectLst/>
            </a:endParaRPr>
          </a:p>
          <a:p>
            <a:pPr marL="342900" indent="-228600" algn="l" defTabSz="914400">
              <a:buFont typeface="Arial" panose="020B0604020202020204" pitchFamily="34" charset="0"/>
              <a:buChar char="•"/>
            </a:pPr>
            <a:endParaRPr lang="en-US" sz="1600">
              <a:effectLst/>
            </a:endParaRPr>
          </a:p>
          <a:p>
            <a:pPr marL="342900" indent="-228600" algn="l" defTabSz="914400">
              <a:buFont typeface="Arial" panose="020B0604020202020204" pitchFamily="34" charset="0"/>
              <a:buChar char="•"/>
            </a:pPr>
            <a:endParaRPr lang="en-US" sz="1600"/>
          </a:p>
        </p:txBody>
      </p:sp>
    </p:spTree>
    <p:extLst>
      <p:ext uri="{BB962C8B-B14F-4D97-AF65-F5344CB8AC3E}">
        <p14:creationId xmlns:p14="http://schemas.microsoft.com/office/powerpoint/2010/main" val="22748057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2" name="Rectangle 41">
            <a:extLst>
              <a:ext uri="{FF2B5EF4-FFF2-40B4-BE49-F238E27FC236}">
                <a16:creationId xmlns:a16="http://schemas.microsoft.com/office/drawing/2014/main" id="{BCED4D40-4B67-4331-AC48-79B82B4A47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A036861-9290-88D5-5F1B-2F384ADEC3EF}"/>
              </a:ext>
            </a:extLst>
          </p:cNvPr>
          <p:cNvSpPr>
            <a:spLocks noGrp="1"/>
          </p:cNvSpPr>
          <p:nvPr>
            <p:ph type="ctrTitle"/>
          </p:nvPr>
        </p:nvSpPr>
        <p:spPr>
          <a:xfrm>
            <a:off x="479160" y="417576"/>
            <a:ext cx="8182230" cy="1249394"/>
          </a:xfrm>
        </p:spPr>
        <p:txBody>
          <a:bodyPr anchor="ctr">
            <a:normAutofit/>
          </a:bodyPr>
          <a:lstStyle/>
          <a:p>
            <a:r>
              <a:rPr lang="en-US" sz="5300"/>
              <a:t>Child Safeguarding Statement</a:t>
            </a:r>
          </a:p>
        </p:txBody>
      </p:sp>
      <p:sp>
        <p:nvSpPr>
          <p:cNvPr id="44" name="sketch line">
            <a:extLst>
              <a:ext uri="{FF2B5EF4-FFF2-40B4-BE49-F238E27FC236}">
                <a16:creationId xmlns:a16="http://schemas.microsoft.com/office/drawing/2014/main" id="{670CEDEF-4F34-412E-84EE-329C1E936A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55776" y="1733454"/>
            <a:ext cx="3429000" cy="18288"/>
          </a:xfrm>
          <a:custGeom>
            <a:avLst/>
            <a:gdLst>
              <a:gd name="connsiteX0" fmla="*/ 0 w 3429000"/>
              <a:gd name="connsiteY0" fmla="*/ 0 h 18288"/>
              <a:gd name="connsiteX1" fmla="*/ 685800 w 3429000"/>
              <a:gd name="connsiteY1" fmla="*/ 0 h 18288"/>
              <a:gd name="connsiteX2" fmla="*/ 1371600 w 3429000"/>
              <a:gd name="connsiteY2" fmla="*/ 0 h 18288"/>
              <a:gd name="connsiteX3" fmla="*/ 2057400 w 3429000"/>
              <a:gd name="connsiteY3" fmla="*/ 0 h 18288"/>
              <a:gd name="connsiteX4" fmla="*/ 2674620 w 3429000"/>
              <a:gd name="connsiteY4" fmla="*/ 0 h 18288"/>
              <a:gd name="connsiteX5" fmla="*/ 3429000 w 3429000"/>
              <a:gd name="connsiteY5" fmla="*/ 0 h 18288"/>
              <a:gd name="connsiteX6" fmla="*/ 3429000 w 3429000"/>
              <a:gd name="connsiteY6" fmla="*/ 18288 h 18288"/>
              <a:gd name="connsiteX7" fmla="*/ 2811780 w 3429000"/>
              <a:gd name="connsiteY7" fmla="*/ 18288 h 18288"/>
              <a:gd name="connsiteX8" fmla="*/ 2228850 w 3429000"/>
              <a:gd name="connsiteY8" fmla="*/ 18288 h 18288"/>
              <a:gd name="connsiteX9" fmla="*/ 1543050 w 3429000"/>
              <a:gd name="connsiteY9" fmla="*/ 18288 h 18288"/>
              <a:gd name="connsiteX10" fmla="*/ 925830 w 3429000"/>
              <a:gd name="connsiteY10" fmla="*/ 18288 h 18288"/>
              <a:gd name="connsiteX11" fmla="*/ 0 w 3429000"/>
              <a:gd name="connsiteY11" fmla="*/ 18288 h 18288"/>
              <a:gd name="connsiteX12" fmla="*/ 0 w 3429000"/>
              <a:gd name="connsiteY12" fmla="*/ 0 h 18288"/>
              <a:gd name="connsiteX0" fmla="*/ 0 w 3429000"/>
              <a:gd name="connsiteY0" fmla="*/ 0 h 18288"/>
              <a:gd name="connsiteX1" fmla="*/ 617220 w 3429000"/>
              <a:gd name="connsiteY1" fmla="*/ 0 h 18288"/>
              <a:gd name="connsiteX2" fmla="*/ 1200150 w 3429000"/>
              <a:gd name="connsiteY2" fmla="*/ 0 h 18288"/>
              <a:gd name="connsiteX3" fmla="*/ 1817370 w 3429000"/>
              <a:gd name="connsiteY3" fmla="*/ 0 h 18288"/>
              <a:gd name="connsiteX4" fmla="*/ 2503170 w 3429000"/>
              <a:gd name="connsiteY4" fmla="*/ 0 h 18288"/>
              <a:gd name="connsiteX5" fmla="*/ 3429000 w 3429000"/>
              <a:gd name="connsiteY5" fmla="*/ 0 h 18288"/>
              <a:gd name="connsiteX6" fmla="*/ 3429000 w 3429000"/>
              <a:gd name="connsiteY6" fmla="*/ 18288 h 18288"/>
              <a:gd name="connsiteX7" fmla="*/ 2743200 w 3429000"/>
              <a:gd name="connsiteY7" fmla="*/ 18288 h 18288"/>
              <a:gd name="connsiteX8" fmla="*/ 1988820 w 3429000"/>
              <a:gd name="connsiteY8" fmla="*/ 18288 h 18288"/>
              <a:gd name="connsiteX9" fmla="*/ 1405890 w 3429000"/>
              <a:gd name="connsiteY9" fmla="*/ 18288 h 18288"/>
              <a:gd name="connsiteX10" fmla="*/ 651510 w 3429000"/>
              <a:gd name="connsiteY10" fmla="*/ 18288 h 18288"/>
              <a:gd name="connsiteX11" fmla="*/ 0 w 3429000"/>
              <a:gd name="connsiteY11" fmla="*/ 18288 h 18288"/>
              <a:gd name="connsiteX12" fmla="*/ 0 w 342900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29000" h="18288" fill="none" extrusionOk="0">
                <a:moveTo>
                  <a:pt x="0" y="0"/>
                </a:moveTo>
                <a:cubicBezTo>
                  <a:pt x="207705" y="23860"/>
                  <a:pt x="509323" y="68036"/>
                  <a:pt x="685800" y="0"/>
                </a:cubicBezTo>
                <a:cubicBezTo>
                  <a:pt x="881422" y="-43910"/>
                  <a:pt x="1129204" y="-58858"/>
                  <a:pt x="1371600" y="0"/>
                </a:cubicBezTo>
                <a:cubicBezTo>
                  <a:pt x="1611115" y="-12848"/>
                  <a:pt x="1887211" y="-6418"/>
                  <a:pt x="2057400" y="0"/>
                </a:cubicBezTo>
                <a:cubicBezTo>
                  <a:pt x="2233905" y="-53439"/>
                  <a:pt x="2400311" y="-9735"/>
                  <a:pt x="2674620" y="0"/>
                </a:cubicBezTo>
                <a:cubicBezTo>
                  <a:pt x="2899369" y="50175"/>
                  <a:pt x="3197952" y="-27603"/>
                  <a:pt x="3429000" y="0"/>
                </a:cubicBezTo>
                <a:cubicBezTo>
                  <a:pt x="3428966" y="4844"/>
                  <a:pt x="3428590" y="11009"/>
                  <a:pt x="3429000" y="18288"/>
                </a:cubicBezTo>
                <a:cubicBezTo>
                  <a:pt x="3212354" y="28872"/>
                  <a:pt x="3083619" y="-836"/>
                  <a:pt x="2811780" y="18288"/>
                </a:cubicBezTo>
                <a:cubicBezTo>
                  <a:pt x="2533576" y="25058"/>
                  <a:pt x="2477440" y="20531"/>
                  <a:pt x="2228850" y="18288"/>
                </a:cubicBezTo>
                <a:cubicBezTo>
                  <a:pt x="2003657" y="-1843"/>
                  <a:pt x="1810789" y="18294"/>
                  <a:pt x="1543050" y="18288"/>
                </a:cubicBezTo>
                <a:cubicBezTo>
                  <a:pt x="1286635" y="-21162"/>
                  <a:pt x="1189418" y="22290"/>
                  <a:pt x="925830" y="18288"/>
                </a:cubicBezTo>
                <a:cubicBezTo>
                  <a:pt x="678389" y="-2387"/>
                  <a:pt x="367033" y="43234"/>
                  <a:pt x="0" y="18288"/>
                </a:cubicBezTo>
                <a:cubicBezTo>
                  <a:pt x="-649" y="11698"/>
                  <a:pt x="663" y="5413"/>
                  <a:pt x="0" y="0"/>
                </a:cubicBezTo>
                <a:close/>
              </a:path>
              <a:path w="3429000" h="18288" stroke="0" extrusionOk="0">
                <a:moveTo>
                  <a:pt x="0" y="0"/>
                </a:moveTo>
                <a:cubicBezTo>
                  <a:pt x="169914" y="-16656"/>
                  <a:pt x="469790" y="-24030"/>
                  <a:pt x="617220" y="0"/>
                </a:cubicBezTo>
                <a:cubicBezTo>
                  <a:pt x="786601" y="24467"/>
                  <a:pt x="1085311" y="15192"/>
                  <a:pt x="1200150" y="0"/>
                </a:cubicBezTo>
                <a:cubicBezTo>
                  <a:pt x="1340195" y="-5060"/>
                  <a:pt x="1552999" y="41254"/>
                  <a:pt x="1817370" y="0"/>
                </a:cubicBezTo>
                <a:cubicBezTo>
                  <a:pt x="2086739" y="-377"/>
                  <a:pt x="2228603" y="31972"/>
                  <a:pt x="2503170" y="0"/>
                </a:cubicBezTo>
                <a:cubicBezTo>
                  <a:pt x="2794334" y="-14173"/>
                  <a:pt x="3002837" y="-13310"/>
                  <a:pt x="3429000" y="0"/>
                </a:cubicBezTo>
                <a:cubicBezTo>
                  <a:pt x="3428475" y="5049"/>
                  <a:pt x="3429193" y="12044"/>
                  <a:pt x="3429000" y="18288"/>
                </a:cubicBezTo>
                <a:cubicBezTo>
                  <a:pt x="3101445" y="-3440"/>
                  <a:pt x="2879434" y="34023"/>
                  <a:pt x="2743200" y="18288"/>
                </a:cubicBezTo>
                <a:cubicBezTo>
                  <a:pt x="2609544" y="13915"/>
                  <a:pt x="2334178" y="48649"/>
                  <a:pt x="1988820" y="18288"/>
                </a:cubicBezTo>
                <a:cubicBezTo>
                  <a:pt x="1620184" y="18423"/>
                  <a:pt x="1586822" y="-1871"/>
                  <a:pt x="1405890" y="18288"/>
                </a:cubicBezTo>
                <a:cubicBezTo>
                  <a:pt x="1266239" y="28547"/>
                  <a:pt x="867500" y="15208"/>
                  <a:pt x="651510" y="18288"/>
                </a:cubicBezTo>
                <a:cubicBezTo>
                  <a:pt x="445459" y="40105"/>
                  <a:pt x="119818" y="-23744"/>
                  <a:pt x="0" y="18288"/>
                </a:cubicBezTo>
                <a:cubicBezTo>
                  <a:pt x="-39" y="12511"/>
                  <a:pt x="-381" y="8039"/>
                  <a:pt x="0" y="0"/>
                </a:cubicBezTo>
                <a:close/>
              </a:path>
              <a:path w="3429000" h="18288" fill="none" stroke="0" extrusionOk="0">
                <a:moveTo>
                  <a:pt x="0" y="0"/>
                </a:moveTo>
                <a:cubicBezTo>
                  <a:pt x="199661" y="29771"/>
                  <a:pt x="488726" y="20925"/>
                  <a:pt x="685800" y="0"/>
                </a:cubicBezTo>
                <a:cubicBezTo>
                  <a:pt x="835372" y="-29710"/>
                  <a:pt x="1088413" y="6369"/>
                  <a:pt x="1371600" y="0"/>
                </a:cubicBezTo>
                <a:cubicBezTo>
                  <a:pt x="1631865" y="6637"/>
                  <a:pt x="1839907" y="52251"/>
                  <a:pt x="2057400" y="0"/>
                </a:cubicBezTo>
                <a:cubicBezTo>
                  <a:pt x="2266442" y="-8132"/>
                  <a:pt x="2461070" y="-4034"/>
                  <a:pt x="2674620" y="0"/>
                </a:cubicBezTo>
                <a:cubicBezTo>
                  <a:pt x="2940120" y="30498"/>
                  <a:pt x="3202681" y="-54357"/>
                  <a:pt x="3429000" y="0"/>
                </a:cubicBezTo>
                <a:cubicBezTo>
                  <a:pt x="3429314" y="4158"/>
                  <a:pt x="3428021" y="12539"/>
                  <a:pt x="3429000" y="18288"/>
                </a:cubicBezTo>
                <a:cubicBezTo>
                  <a:pt x="3250522" y="56023"/>
                  <a:pt x="3056248" y="-1557"/>
                  <a:pt x="2811780" y="18288"/>
                </a:cubicBezTo>
                <a:cubicBezTo>
                  <a:pt x="2534418" y="26558"/>
                  <a:pt x="2483107" y="19890"/>
                  <a:pt x="2228850" y="18288"/>
                </a:cubicBezTo>
                <a:cubicBezTo>
                  <a:pt x="1996093" y="-20362"/>
                  <a:pt x="1790611" y="35096"/>
                  <a:pt x="1543050" y="18288"/>
                </a:cubicBezTo>
                <a:cubicBezTo>
                  <a:pt x="1276188" y="-29727"/>
                  <a:pt x="1196665" y="1050"/>
                  <a:pt x="925830" y="18288"/>
                </a:cubicBezTo>
                <a:cubicBezTo>
                  <a:pt x="718623" y="61416"/>
                  <a:pt x="374628" y="25039"/>
                  <a:pt x="0" y="18288"/>
                </a:cubicBezTo>
                <a:cubicBezTo>
                  <a:pt x="20" y="11469"/>
                  <a:pt x="-29" y="515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custGeom>
                    <a:avLst/>
                    <a:gdLst>
                      <a:gd name="connsiteX0" fmla="*/ 0 w 3429000"/>
                      <a:gd name="connsiteY0" fmla="*/ 0 h 18288"/>
                      <a:gd name="connsiteX1" fmla="*/ 685800 w 3429000"/>
                      <a:gd name="connsiteY1" fmla="*/ 0 h 18288"/>
                      <a:gd name="connsiteX2" fmla="*/ 1371600 w 3429000"/>
                      <a:gd name="connsiteY2" fmla="*/ 0 h 18288"/>
                      <a:gd name="connsiteX3" fmla="*/ 2057400 w 3429000"/>
                      <a:gd name="connsiteY3" fmla="*/ 0 h 18288"/>
                      <a:gd name="connsiteX4" fmla="*/ 2674620 w 3429000"/>
                      <a:gd name="connsiteY4" fmla="*/ 0 h 18288"/>
                      <a:gd name="connsiteX5" fmla="*/ 3429000 w 3429000"/>
                      <a:gd name="connsiteY5" fmla="*/ 0 h 18288"/>
                      <a:gd name="connsiteX6" fmla="*/ 3429000 w 3429000"/>
                      <a:gd name="connsiteY6" fmla="*/ 18288 h 18288"/>
                      <a:gd name="connsiteX7" fmla="*/ 2811780 w 3429000"/>
                      <a:gd name="connsiteY7" fmla="*/ 18288 h 18288"/>
                      <a:gd name="connsiteX8" fmla="*/ 2228850 w 3429000"/>
                      <a:gd name="connsiteY8" fmla="*/ 18288 h 18288"/>
                      <a:gd name="connsiteX9" fmla="*/ 1543050 w 3429000"/>
                      <a:gd name="connsiteY9" fmla="*/ 18288 h 18288"/>
                      <a:gd name="connsiteX10" fmla="*/ 925830 w 3429000"/>
                      <a:gd name="connsiteY10" fmla="*/ 18288 h 18288"/>
                      <a:gd name="connsiteX11" fmla="*/ 0 w 3429000"/>
                      <a:gd name="connsiteY11" fmla="*/ 18288 h 18288"/>
                      <a:gd name="connsiteX12" fmla="*/ 0 w 342900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29000" h="18288" fill="none" extrusionOk="0">
                        <a:moveTo>
                          <a:pt x="0" y="0"/>
                        </a:moveTo>
                        <a:cubicBezTo>
                          <a:pt x="219865" y="20479"/>
                          <a:pt x="493281" y="26186"/>
                          <a:pt x="685800" y="0"/>
                        </a:cubicBezTo>
                        <a:cubicBezTo>
                          <a:pt x="878319" y="-26186"/>
                          <a:pt x="1121382" y="-11869"/>
                          <a:pt x="1371600" y="0"/>
                        </a:cubicBezTo>
                        <a:cubicBezTo>
                          <a:pt x="1621818" y="11869"/>
                          <a:pt x="1878793" y="32281"/>
                          <a:pt x="2057400" y="0"/>
                        </a:cubicBezTo>
                        <a:cubicBezTo>
                          <a:pt x="2236007" y="-32281"/>
                          <a:pt x="2433797" y="-18251"/>
                          <a:pt x="2674620" y="0"/>
                        </a:cubicBezTo>
                        <a:cubicBezTo>
                          <a:pt x="2915443" y="18251"/>
                          <a:pt x="3205923" y="-1443"/>
                          <a:pt x="3429000" y="0"/>
                        </a:cubicBezTo>
                        <a:cubicBezTo>
                          <a:pt x="3429442" y="4516"/>
                          <a:pt x="3428173" y="12266"/>
                          <a:pt x="3429000" y="18288"/>
                        </a:cubicBezTo>
                        <a:cubicBezTo>
                          <a:pt x="3221081" y="48608"/>
                          <a:pt x="3088001" y="8066"/>
                          <a:pt x="2811780" y="18288"/>
                        </a:cubicBezTo>
                        <a:cubicBezTo>
                          <a:pt x="2535559" y="28510"/>
                          <a:pt x="2481355" y="24898"/>
                          <a:pt x="2228850" y="18288"/>
                        </a:cubicBezTo>
                        <a:cubicBezTo>
                          <a:pt x="1976345" y="11679"/>
                          <a:pt x="1807520" y="48356"/>
                          <a:pt x="1543050" y="18288"/>
                        </a:cubicBezTo>
                        <a:cubicBezTo>
                          <a:pt x="1278580" y="-11780"/>
                          <a:pt x="1181944" y="5123"/>
                          <a:pt x="925830" y="18288"/>
                        </a:cubicBezTo>
                        <a:cubicBezTo>
                          <a:pt x="669716" y="31453"/>
                          <a:pt x="410304" y="34815"/>
                          <a:pt x="0" y="18288"/>
                        </a:cubicBezTo>
                        <a:cubicBezTo>
                          <a:pt x="-306" y="11477"/>
                          <a:pt x="485" y="4355"/>
                          <a:pt x="0" y="0"/>
                        </a:cubicBezTo>
                        <a:close/>
                      </a:path>
                      <a:path w="3429000" h="18288" stroke="0" extrusionOk="0">
                        <a:moveTo>
                          <a:pt x="0" y="0"/>
                        </a:moveTo>
                        <a:cubicBezTo>
                          <a:pt x="174095" y="-12874"/>
                          <a:pt x="443087" y="-14090"/>
                          <a:pt x="617220" y="0"/>
                        </a:cubicBezTo>
                        <a:cubicBezTo>
                          <a:pt x="791353" y="14090"/>
                          <a:pt x="1072677" y="8451"/>
                          <a:pt x="1200150" y="0"/>
                        </a:cubicBezTo>
                        <a:cubicBezTo>
                          <a:pt x="1327623" y="-8451"/>
                          <a:pt x="1526638" y="19866"/>
                          <a:pt x="1817370" y="0"/>
                        </a:cubicBezTo>
                        <a:cubicBezTo>
                          <a:pt x="2108102" y="-19866"/>
                          <a:pt x="2221289" y="26161"/>
                          <a:pt x="2503170" y="0"/>
                        </a:cubicBezTo>
                        <a:cubicBezTo>
                          <a:pt x="2785051" y="-26161"/>
                          <a:pt x="3022134" y="39178"/>
                          <a:pt x="3429000" y="0"/>
                        </a:cubicBezTo>
                        <a:cubicBezTo>
                          <a:pt x="3429577" y="4624"/>
                          <a:pt x="3429819" y="11191"/>
                          <a:pt x="3429000" y="18288"/>
                        </a:cubicBezTo>
                        <a:cubicBezTo>
                          <a:pt x="3103464" y="593"/>
                          <a:pt x="2887909" y="22940"/>
                          <a:pt x="2743200" y="18288"/>
                        </a:cubicBezTo>
                        <a:cubicBezTo>
                          <a:pt x="2598491" y="13636"/>
                          <a:pt x="2362615" y="10656"/>
                          <a:pt x="1988820" y="18288"/>
                        </a:cubicBezTo>
                        <a:cubicBezTo>
                          <a:pt x="1615025" y="25920"/>
                          <a:pt x="1580494" y="3693"/>
                          <a:pt x="1405890" y="18288"/>
                        </a:cubicBezTo>
                        <a:cubicBezTo>
                          <a:pt x="1231286" y="32884"/>
                          <a:pt x="885259" y="-16285"/>
                          <a:pt x="651510" y="18288"/>
                        </a:cubicBezTo>
                        <a:cubicBezTo>
                          <a:pt x="417761" y="52861"/>
                          <a:pt x="138362" y="-13856"/>
                          <a:pt x="0" y="18288"/>
                        </a:cubicBezTo>
                        <a:cubicBezTo>
                          <a:pt x="-171" y="12755"/>
                          <a:pt x="-690" y="7930"/>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Table&#10;&#10;Description automatically generated">
            <a:extLst>
              <a:ext uri="{FF2B5EF4-FFF2-40B4-BE49-F238E27FC236}">
                <a16:creationId xmlns:a16="http://schemas.microsoft.com/office/drawing/2014/main" id="{60ABD92B-DFBD-29C3-42C8-09E449313C5B}"/>
              </a:ext>
            </a:extLst>
          </p:cNvPr>
          <p:cNvPicPr>
            <a:picLocks noChangeAspect="1"/>
          </p:cNvPicPr>
          <p:nvPr/>
        </p:nvPicPr>
        <p:blipFill>
          <a:blip r:embed="rId2"/>
          <a:stretch>
            <a:fillRect/>
          </a:stretch>
        </p:blipFill>
        <p:spPr>
          <a:xfrm>
            <a:off x="239448" y="2334530"/>
            <a:ext cx="8661654" cy="2771729"/>
          </a:xfrm>
          <a:prstGeom prst="rect">
            <a:avLst/>
          </a:prstGeom>
        </p:spPr>
      </p:pic>
    </p:spTree>
    <p:extLst>
      <p:ext uri="{BB962C8B-B14F-4D97-AF65-F5344CB8AC3E}">
        <p14:creationId xmlns:p14="http://schemas.microsoft.com/office/powerpoint/2010/main" val="12428025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327CD12-A6CF-489C-ADCF-17D7E56C7B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B4E48C8E-1009-4750-9630-436223C9EED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47255" y="-59376"/>
            <a:ext cx="9386886" cy="6923798"/>
            <a:chOff x="-329674" y="-51881"/>
            <a:chExt cx="12515851" cy="6923798"/>
          </a:xfrm>
        </p:grpSpPr>
        <p:sp>
          <p:nvSpPr>
            <p:cNvPr id="12" name="Freeform 5">
              <a:extLst>
                <a:ext uri="{FF2B5EF4-FFF2-40B4-BE49-F238E27FC236}">
                  <a16:creationId xmlns:a16="http://schemas.microsoft.com/office/drawing/2014/main" id="{70ACFF1E-E5E6-43E9-A5B7-33E0BEBD6E1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29674" y="1298404"/>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Freeform 6">
              <a:extLst>
                <a:ext uri="{FF2B5EF4-FFF2-40B4-BE49-F238E27FC236}">
                  <a16:creationId xmlns:a16="http://schemas.microsoft.com/office/drawing/2014/main" id="{C217FABC-C638-4392-847B-1D5D24ACF2D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70451" y="2018236"/>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Freeform 7">
              <a:extLst>
                <a:ext uri="{FF2B5EF4-FFF2-40B4-BE49-F238E27FC236}">
                  <a16:creationId xmlns:a16="http://schemas.microsoft.com/office/drawing/2014/main" id="{5F4D7986-89F7-4A82-BCE1-D3748FA1944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51351" y="1788400"/>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Freeform 8">
              <a:extLst>
                <a:ext uri="{FF2B5EF4-FFF2-40B4-BE49-F238E27FC236}">
                  <a16:creationId xmlns:a16="http://schemas.microsoft.com/office/drawing/2014/main" id="{086EDA91-62A8-4A58-8FD1-50579B98CC9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49842"/>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Freeform 9">
              <a:extLst>
                <a:ext uri="{FF2B5EF4-FFF2-40B4-BE49-F238E27FC236}">
                  <a16:creationId xmlns:a16="http://schemas.microsoft.com/office/drawing/2014/main" id="{D2FE2666-E34E-4114-988D-0D6E0E7EFEE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6186246"/>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Freeform 10">
              <a:extLst>
                <a:ext uri="{FF2B5EF4-FFF2-40B4-BE49-F238E27FC236}">
                  <a16:creationId xmlns:a16="http://schemas.microsoft.com/office/drawing/2014/main" id="{30447EE7-0C29-4B15-AABB-C0C4A8F6A74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1881"/>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Freeform 11">
              <a:extLst>
                <a:ext uri="{FF2B5EF4-FFF2-40B4-BE49-F238E27FC236}">
                  <a16:creationId xmlns:a16="http://schemas.microsoft.com/office/drawing/2014/main" id="{D5347D5C-1205-4D74-AA55-A6AC8C7815D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426601" y="5579"/>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Freeform 12">
              <a:extLst>
                <a:ext uri="{FF2B5EF4-FFF2-40B4-BE49-F238E27FC236}">
                  <a16:creationId xmlns:a16="http://schemas.microsoft.com/office/drawing/2014/main" id="{13696D3F-405F-490D-AF68-9BBDC7DDDA7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Freeform 13">
              <a:extLst>
                <a:ext uri="{FF2B5EF4-FFF2-40B4-BE49-F238E27FC236}">
                  <a16:creationId xmlns:a16="http://schemas.microsoft.com/office/drawing/2014/main" id="{8194048F-FCD0-4944-9723-14BFD071558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21889" y="5579"/>
              <a:ext cx="5588000" cy="6866337"/>
            </a:xfrm>
            <a:custGeom>
              <a:avLst/>
              <a:gdLst>
                <a:gd name="T0" fmla="*/ 1067 w 1174"/>
                <a:gd name="T1" fmla="*/ 1440 h 1440"/>
                <a:gd name="T2" fmla="*/ 698 w 1174"/>
                <a:gd name="T3" fmla="*/ 577 h 1440"/>
                <a:gd name="T4" fmla="*/ 0 w 1174"/>
                <a:gd name="T5" fmla="*/ 0 h 1440"/>
              </a:gdLst>
              <a:ahLst/>
              <a:cxnLst>
                <a:cxn ang="0">
                  <a:pos x="T0" y="T1"/>
                </a:cxn>
                <a:cxn ang="0">
                  <a:pos x="T2" y="T3"/>
                </a:cxn>
                <a:cxn ang="0">
                  <a:pos x="T4" y="T5"/>
                </a:cxn>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Freeform 14">
              <a:extLst>
                <a:ext uri="{FF2B5EF4-FFF2-40B4-BE49-F238E27FC236}">
                  <a16:creationId xmlns:a16="http://schemas.microsoft.com/office/drawing/2014/main" id="{F634E52A-02AD-4955-AA3F-8E8935F41F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790"/>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Freeform 15">
              <a:extLst>
                <a:ext uri="{FF2B5EF4-FFF2-40B4-BE49-F238E27FC236}">
                  <a16:creationId xmlns:a16="http://schemas.microsoft.com/office/drawing/2014/main" id="{99E661E3-26F4-4992-B424-91AAE0A0065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012389" y="5579"/>
              <a:ext cx="5497513" cy="6866337"/>
            </a:xfrm>
            <a:custGeom>
              <a:avLst/>
              <a:gdLst>
                <a:gd name="T0" fmla="*/ 1056 w 1155"/>
                <a:gd name="T1" fmla="*/ 1440 h 1440"/>
                <a:gd name="T2" fmla="*/ 686 w 1155"/>
                <a:gd name="T3" fmla="*/ 580 h 1440"/>
                <a:gd name="T4" fmla="*/ 0 w 1155"/>
                <a:gd name="T5" fmla="*/ 0 h 1440"/>
              </a:gdLst>
              <a:ahLst/>
              <a:cxnLst>
                <a:cxn ang="0">
                  <a:pos x="T0" y="T1"/>
                </a:cxn>
                <a:cxn ang="0">
                  <a:pos x="T2" y="T3"/>
                </a:cxn>
                <a:cxn ang="0">
                  <a:pos x="T4" y="T5"/>
                </a:cxn>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Freeform 16">
              <a:extLst>
                <a:ext uri="{FF2B5EF4-FFF2-40B4-BE49-F238E27FC236}">
                  <a16:creationId xmlns:a16="http://schemas.microsoft.com/office/drawing/2014/main" id="{65FC5C1D-91B5-4EBF-9A3E-BB5DC1E2A7B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Freeform 17">
              <a:extLst>
                <a:ext uri="{FF2B5EF4-FFF2-40B4-BE49-F238E27FC236}">
                  <a16:creationId xmlns:a16="http://schemas.microsoft.com/office/drawing/2014/main" id="{6D39CDA7-D7D3-4FED-B2BA-40464AA42D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210826" y="790"/>
              <a:ext cx="5522913" cy="6871126"/>
            </a:xfrm>
            <a:custGeom>
              <a:avLst/>
              <a:gdLst>
                <a:gd name="T0" fmla="*/ 1053 w 1160"/>
                <a:gd name="T1" fmla="*/ 1441 h 1441"/>
                <a:gd name="T2" fmla="*/ 705 w 1160"/>
                <a:gd name="T3" fmla="*/ 599 h 1441"/>
                <a:gd name="T4" fmla="*/ 0 w 1160"/>
                <a:gd name="T5" fmla="*/ 0 h 1441"/>
              </a:gdLst>
              <a:ahLst/>
              <a:cxnLst>
                <a:cxn ang="0">
                  <a:pos x="T0" y="T1"/>
                </a:cxn>
                <a:cxn ang="0">
                  <a:pos x="T2" y="T3"/>
                </a:cxn>
                <a:cxn ang="0">
                  <a:pos x="T4" y="T5"/>
                </a:cxn>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Freeform 18">
              <a:extLst>
                <a:ext uri="{FF2B5EF4-FFF2-40B4-BE49-F238E27FC236}">
                  <a16:creationId xmlns:a16="http://schemas.microsoft.com/office/drawing/2014/main" id="{F7F716E2-501F-47E8-9626-D9EC5492C17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63239" y="5579"/>
              <a:ext cx="5413375" cy="6866337"/>
            </a:xfrm>
            <a:custGeom>
              <a:avLst/>
              <a:gdLst>
                <a:gd name="T0" fmla="*/ 1040 w 1137"/>
                <a:gd name="T1" fmla="*/ 1440 h 1440"/>
                <a:gd name="T2" fmla="*/ 698 w 1137"/>
                <a:gd name="T3" fmla="*/ 611 h 1440"/>
                <a:gd name="T4" fmla="*/ 0 w 1137"/>
                <a:gd name="T5" fmla="*/ 0 h 1440"/>
              </a:gdLst>
              <a:ahLst/>
              <a:cxnLst>
                <a:cxn ang="0">
                  <a:pos x="T0" y="T1"/>
                </a:cxn>
                <a:cxn ang="0">
                  <a:pos x="T2" y="T3"/>
                </a:cxn>
                <a:cxn ang="0">
                  <a:pos x="T4" y="T5"/>
                </a:cxn>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Freeform 19">
              <a:extLst>
                <a:ext uri="{FF2B5EF4-FFF2-40B4-BE49-F238E27FC236}">
                  <a16:creationId xmlns:a16="http://schemas.microsoft.com/office/drawing/2014/main" id="{3074FC5C-533A-4B99-8B9E-ED1C65AE6F0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877576" y="5579"/>
              <a:ext cx="5037138" cy="6861550"/>
            </a:xfrm>
            <a:custGeom>
              <a:avLst/>
              <a:gdLst>
                <a:gd name="T0" fmla="*/ 1011 w 1058"/>
                <a:gd name="T1" fmla="*/ 1439 h 1439"/>
                <a:gd name="T2" fmla="*/ 648 w 1058"/>
                <a:gd name="T3" fmla="*/ 617 h 1439"/>
                <a:gd name="T4" fmla="*/ 0 w 1058"/>
                <a:gd name="T5" fmla="*/ 0 h 1439"/>
              </a:gdLst>
              <a:ahLst/>
              <a:cxnLst>
                <a:cxn ang="0">
                  <a:pos x="T0" y="T1"/>
                </a:cxn>
                <a:cxn ang="0">
                  <a:pos x="T2" y="T3"/>
                </a:cxn>
                <a:cxn ang="0">
                  <a:pos x="T4" y="T5"/>
                </a:cxn>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Freeform 20">
              <a:extLst>
                <a:ext uri="{FF2B5EF4-FFF2-40B4-BE49-F238E27FC236}">
                  <a16:creationId xmlns:a16="http://schemas.microsoft.com/office/drawing/2014/main" id="{00EDCFC2-0B77-4D95-8F8E-DB60A85F2F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768289" y="5579"/>
              <a:ext cx="3417888" cy="2742066"/>
            </a:xfrm>
            <a:custGeom>
              <a:avLst/>
              <a:gdLst>
                <a:gd name="T0" fmla="*/ 718 w 718"/>
                <a:gd name="T1" fmla="*/ 575 h 575"/>
                <a:gd name="T2" fmla="*/ 0 w 718"/>
                <a:gd name="T3" fmla="*/ 0 h 575"/>
              </a:gdLst>
              <a:ahLst/>
              <a:cxnLst>
                <a:cxn ang="0">
                  <a:pos x="T0" y="T1"/>
                </a:cxn>
                <a:cxn ang="0">
                  <a:pos x="T2" y="T3"/>
                </a:cxn>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Freeform 21">
              <a:extLst>
                <a:ext uri="{FF2B5EF4-FFF2-40B4-BE49-F238E27FC236}">
                  <a16:creationId xmlns:a16="http://schemas.microsoft.com/office/drawing/2014/main" id="{974CB405-A36B-4456-9DE3-EBE212552F4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235014" y="10367"/>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Freeform 22">
              <a:extLst>
                <a:ext uri="{FF2B5EF4-FFF2-40B4-BE49-F238E27FC236}">
                  <a16:creationId xmlns:a16="http://schemas.microsoft.com/office/drawing/2014/main" id="{BD84B494-4095-4E61-B65F-34F5C6BC840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20826" y="5579"/>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Freeform 23">
              <a:extLst>
                <a:ext uri="{FF2B5EF4-FFF2-40B4-BE49-F238E27FC236}">
                  <a16:creationId xmlns:a16="http://schemas.microsoft.com/office/drawing/2014/main" id="{33484AA0-BE6E-4F8B-85CF-9C4C750FF72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90826" y="5579"/>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32" name="Group 31">
            <a:extLst>
              <a:ext uri="{FF2B5EF4-FFF2-40B4-BE49-F238E27FC236}">
                <a16:creationId xmlns:a16="http://schemas.microsoft.com/office/drawing/2014/main" id="{C7D38E5F-6E59-41DA-B3CA-6AD28BF6420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251970" y="3893141"/>
            <a:ext cx="6634256" cy="1771275"/>
            <a:chOff x="1669293" y="3893141"/>
            <a:chExt cx="8845667" cy="1771275"/>
          </a:xfrm>
        </p:grpSpPr>
        <p:sp>
          <p:nvSpPr>
            <p:cNvPr id="33" name="Isosceles Triangle 39">
              <a:extLst>
                <a:ext uri="{FF2B5EF4-FFF2-40B4-BE49-F238E27FC236}">
                  <a16:creationId xmlns:a16="http://schemas.microsoft.com/office/drawing/2014/main" id="{9AF9BC5C-44FD-4080-8C54-CC4E5F83FC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BA884903-3516-494A-B966-3E7651567A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69293" y="3893141"/>
              <a:ext cx="8845667" cy="142021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8F1E702A-8CC1-18DA-E94D-B2DC87478EAF}"/>
              </a:ext>
            </a:extLst>
          </p:cNvPr>
          <p:cNvSpPr>
            <a:spLocks noGrp="1"/>
          </p:cNvSpPr>
          <p:nvPr>
            <p:ph type="ctrTitle"/>
          </p:nvPr>
        </p:nvSpPr>
        <p:spPr>
          <a:xfrm>
            <a:off x="1319427" y="3980237"/>
            <a:ext cx="6504221" cy="727748"/>
          </a:xfrm>
        </p:spPr>
        <p:txBody>
          <a:bodyPr>
            <a:normAutofit/>
          </a:bodyPr>
          <a:lstStyle/>
          <a:p>
            <a:r>
              <a:rPr lang="en-US" sz="3500">
                <a:solidFill>
                  <a:srgbClr val="FFFFFE"/>
                </a:solidFill>
              </a:rPr>
              <a:t>BREAK</a:t>
            </a:r>
          </a:p>
        </p:txBody>
      </p:sp>
      <p:sp>
        <p:nvSpPr>
          <p:cNvPr id="36" name="Rectangle 35">
            <a:extLst>
              <a:ext uri="{FF2B5EF4-FFF2-40B4-BE49-F238E27FC236}">
                <a16:creationId xmlns:a16="http://schemas.microsoft.com/office/drawing/2014/main" id="{D2019510-1F68-48FE-8C72-905BF5582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51024" y="1179555"/>
            <a:ext cx="6638052" cy="2621445"/>
          </a:xfrm>
          <a:prstGeom prst="rect">
            <a:avLst/>
          </a:prstGeom>
          <a:solidFill>
            <a:schemeClr val="bg1"/>
          </a:solidFill>
          <a:ln w="9525">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phic 5" descr="Coffee">
            <a:extLst>
              <a:ext uri="{FF2B5EF4-FFF2-40B4-BE49-F238E27FC236}">
                <a16:creationId xmlns:a16="http://schemas.microsoft.com/office/drawing/2014/main" id="{F001275F-D0F8-2FA4-53AD-8AC1CB67DFB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18603" y="1346402"/>
            <a:ext cx="2302486" cy="2302486"/>
          </a:xfrm>
          <a:prstGeom prst="rect">
            <a:avLst/>
          </a:prstGeom>
          <a:ln w="12700">
            <a:noFill/>
          </a:ln>
        </p:spPr>
      </p:pic>
    </p:spTree>
    <p:extLst>
      <p:ext uri="{BB962C8B-B14F-4D97-AF65-F5344CB8AC3E}">
        <p14:creationId xmlns:p14="http://schemas.microsoft.com/office/powerpoint/2010/main" val="4219659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iterate>
                                    <p:tmPct val="10000"/>
                                  </p:iterate>
                                  <p:childTnLst>
                                    <p:set>
                                      <p:cBhvr>
                                        <p:cTn id="6" dur="1" fill="hold">
                                          <p:stCondLst>
                                            <p:cond delay="0"/>
                                          </p:stCondLst>
                                        </p:cTn>
                                        <p:tgtEl>
                                          <p:spTgt spid="6"/>
                                        </p:tgtEl>
                                        <p:attrNameLst>
                                          <p:attrName>style.visibility</p:attrName>
                                        </p:attrNameLst>
                                      </p:cBhvr>
                                      <p:to>
                                        <p:strVal val="visible"/>
                                      </p:to>
                                    </p:set>
                                    <p:animEffect transition="in" filter="fade">
                                      <p:cBhvr>
                                        <p:cTn id="7" dur="700"/>
                                        <p:tgtEl>
                                          <p:spTgt spid="6"/>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8294908-8B00-4F58-BBBA-20F71A40AA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4364C879-1404-4203-8E9D-CC5DE0A621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41023" y="-934769"/>
            <a:ext cx="2424873" cy="2708393"/>
          </a:xfrm>
          <a:custGeom>
            <a:avLst/>
            <a:gdLst>
              <a:gd name="connsiteX0" fmla="*/ 0 w 2424873"/>
              <a:gd name="connsiteY0" fmla="*/ 2424874 h 3611191"/>
              <a:gd name="connsiteX1" fmla="*/ 2424873 w 2424873"/>
              <a:gd name="connsiteY1" fmla="*/ 0 h 3611191"/>
              <a:gd name="connsiteX2" fmla="*/ 2424873 w 2424873"/>
              <a:gd name="connsiteY2" fmla="*/ 3611191 h 3611191"/>
              <a:gd name="connsiteX3" fmla="*/ 1186317 w 2424873"/>
              <a:gd name="connsiteY3" fmla="*/ 3611191 h 3611191"/>
            </a:gdLst>
            <a:ahLst/>
            <a:cxnLst>
              <a:cxn ang="0">
                <a:pos x="connsiteX0" y="connsiteY0"/>
              </a:cxn>
              <a:cxn ang="0">
                <a:pos x="connsiteX1" y="connsiteY1"/>
              </a:cxn>
              <a:cxn ang="0">
                <a:pos x="connsiteX2" y="connsiteY2"/>
              </a:cxn>
              <a:cxn ang="0">
                <a:pos x="connsiteX3" y="connsiteY3"/>
              </a:cxn>
            </a:cxnLst>
            <a:rect l="l" t="t" r="r" b="b"/>
            <a:pathLst>
              <a:path w="2424873" h="3611191">
                <a:moveTo>
                  <a:pt x="0" y="2424874"/>
                </a:moveTo>
                <a:lnTo>
                  <a:pt x="2424873" y="0"/>
                </a:lnTo>
                <a:lnTo>
                  <a:pt x="2424873" y="3611191"/>
                </a:lnTo>
                <a:lnTo>
                  <a:pt x="1186317" y="361119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84617302-4B0D-4351-A6BB-6F0930D94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73756" y="-134088"/>
            <a:ext cx="1635955" cy="1226966"/>
          </a:xfrm>
          <a:custGeom>
            <a:avLst/>
            <a:gdLst>
              <a:gd name="connsiteX0" fmla="*/ 0 w 1635955"/>
              <a:gd name="connsiteY0" fmla="*/ 957987 h 1635955"/>
              <a:gd name="connsiteX1" fmla="*/ 957987 w 1635955"/>
              <a:gd name="connsiteY1" fmla="*/ 0 h 1635955"/>
              <a:gd name="connsiteX2" fmla="*/ 1635955 w 1635955"/>
              <a:gd name="connsiteY2" fmla="*/ 0 h 1635955"/>
              <a:gd name="connsiteX3" fmla="*/ 1635955 w 1635955"/>
              <a:gd name="connsiteY3" fmla="*/ 1635955 h 1635955"/>
              <a:gd name="connsiteX4" fmla="*/ 0 w 1635955"/>
              <a:gd name="connsiteY4" fmla="*/ 1635955 h 1635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955" h="1635955">
                <a:moveTo>
                  <a:pt x="0" y="957987"/>
                </a:moveTo>
                <a:lnTo>
                  <a:pt x="957987" y="0"/>
                </a:lnTo>
                <a:lnTo>
                  <a:pt x="1635955" y="0"/>
                </a:lnTo>
                <a:lnTo>
                  <a:pt x="1635955" y="1635955"/>
                </a:lnTo>
                <a:lnTo>
                  <a:pt x="0" y="1635955"/>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DA2C7802-C2E0-4218-8F89-8DD7CCD2CD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713565" y="311926"/>
            <a:ext cx="4059393" cy="1911083"/>
          </a:xfrm>
          <a:custGeom>
            <a:avLst/>
            <a:gdLst>
              <a:gd name="connsiteX0" fmla="*/ 0 w 4059393"/>
              <a:gd name="connsiteY0" fmla="*/ 1511282 h 2548110"/>
              <a:gd name="connsiteX1" fmla="*/ 1511282 w 4059393"/>
              <a:gd name="connsiteY1" fmla="*/ 0 h 2548110"/>
              <a:gd name="connsiteX2" fmla="*/ 4059393 w 4059393"/>
              <a:gd name="connsiteY2" fmla="*/ 2548110 h 2548110"/>
              <a:gd name="connsiteX3" fmla="*/ 0 w 4059393"/>
              <a:gd name="connsiteY3" fmla="*/ 2548110 h 2548110"/>
            </a:gdLst>
            <a:ahLst/>
            <a:cxnLst>
              <a:cxn ang="0">
                <a:pos x="connsiteX0" y="connsiteY0"/>
              </a:cxn>
              <a:cxn ang="0">
                <a:pos x="connsiteX1" y="connsiteY1"/>
              </a:cxn>
              <a:cxn ang="0">
                <a:pos x="connsiteX2" y="connsiteY2"/>
              </a:cxn>
              <a:cxn ang="0">
                <a:pos x="connsiteX3" y="connsiteY3"/>
              </a:cxn>
            </a:cxnLst>
            <a:rect l="l" t="t" r="r" b="b"/>
            <a:pathLst>
              <a:path w="4059393" h="2548110">
                <a:moveTo>
                  <a:pt x="0" y="1511282"/>
                </a:moveTo>
                <a:lnTo>
                  <a:pt x="1511282" y="0"/>
                </a:lnTo>
                <a:lnTo>
                  <a:pt x="4059393" y="2548110"/>
                </a:lnTo>
                <a:lnTo>
                  <a:pt x="0" y="2548110"/>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A6D7111A-21E5-4EE9-8A78-10E5530F01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7548980" y="1613994"/>
            <a:ext cx="1185708" cy="889281"/>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A3969E80-A77B-49FC-9122-D89AFD5EE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27781" y="5494508"/>
            <a:ext cx="2444907" cy="1774587"/>
          </a:xfrm>
          <a:custGeom>
            <a:avLst/>
            <a:gdLst>
              <a:gd name="connsiteX0" fmla="*/ 0 w 2203753"/>
              <a:gd name="connsiteY0" fmla="*/ 0 h 2132734"/>
              <a:gd name="connsiteX1" fmla="*/ 2203753 w 2203753"/>
              <a:gd name="connsiteY1" fmla="*/ 0 h 2132734"/>
              <a:gd name="connsiteX2" fmla="*/ 2203753 w 2203753"/>
              <a:gd name="connsiteY2" fmla="*/ 576461 h 2132734"/>
              <a:gd name="connsiteX3" fmla="*/ 647480 w 2203753"/>
              <a:gd name="connsiteY3" fmla="*/ 2132734 h 2132734"/>
              <a:gd name="connsiteX4" fmla="*/ 0 w 2203753"/>
              <a:gd name="connsiteY4" fmla="*/ 1485255 h 2132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3753" h="2132734">
                <a:moveTo>
                  <a:pt x="0" y="0"/>
                </a:moveTo>
                <a:lnTo>
                  <a:pt x="2203753" y="0"/>
                </a:lnTo>
                <a:lnTo>
                  <a:pt x="2203753" y="576461"/>
                </a:lnTo>
                <a:lnTo>
                  <a:pt x="647480" y="2132734"/>
                </a:lnTo>
                <a:lnTo>
                  <a:pt x="0" y="1485255"/>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Rectangle 19">
            <a:extLst>
              <a:ext uri="{FF2B5EF4-FFF2-40B4-BE49-F238E27FC236}">
                <a16:creationId xmlns:a16="http://schemas.microsoft.com/office/drawing/2014/main" id="{1849CA57-76BD-4CF2-80BA-D7A46A01B7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211282" y="5555951"/>
            <a:ext cx="928467" cy="696350"/>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ffectLst>
                <a:outerShdw blurRad="38100" dist="38100" dir="2700000" algn="tl">
                  <a:srgbClr val="000000">
                    <a:alpha val="43137"/>
                  </a:srgbClr>
                </a:outerShdw>
              </a:effectLst>
            </a:endParaRPr>
          </a:p>
        </p:txBody>
      </p:sp>
      <p:sp>
        <p:nvSpPr>
          <p:cNvPr id="22" name="Freeform: Shape 21">
            <a:extLst>
              <a:ext uri="{FF2B5EF4-FFF2-40B4-BE49-F238E27FC236}">
                <a16:creationId xmlns:a16="http://schemas.microsoft.com/office/drawing/2014/main" id="{35E9085E-E730-4768-83D4-6CB7E98971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877311" y="1407983"/>
            <a:ext cx="5389379" cy="4042034"/>
          </a:xfrm>
          <a:custGeom>
            <a:avLst/>
            <a:gdLst>
              <a:gd name="connsiteX0" fmla="*/ 0 w 5389379"/>
              <a:gd name="connsiteY0" fmla="*/ 540040 h 5389379"/>
              <a:gd name="connsiteX1" fmla="*/ 540040 w 5389379"/>
              <a:gd name="connsiteY1" fmla="*/ 0 h 5389379"/>
              <a:gd name="connsiteX2" fmla="*/ 5389379 w 5389379"/>
              <a:gd name="connsiteY2" fmla="*/ 0 h 5389379"/>
              <a:gd name="connsiteX3" fmla="*/ 5389379 w 5389379"/>
              <a:gd name="connsiteY3" fmla="*/ 4838655 h 5389379"/>
              <a:gd name="connsiteX4" fmla="*/ 4838655 w 5389379"/>
              <a:gd name="connsiteY4" fmla="*/ 5389379 h 5389379"/>
              <a:gd name="connsiteX5" fmla="*/ 0 w 5389379"/>
              <a:gd name="connsiteY5" fmla="*/ 5389379 h 538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9379" h="5389379">
                <a:moveTo>
                  <a:pt x="0" y="540040"/>
                </a:moveTo>
                <a:lnTo>
                  <a:pt x="540040" y="0"/>
                </a:lnTo>
                <a:lnTo>
                  <a:pt x="5389379" y="0"/>
                </a:lnTo>
                <a:lnTo>
                  <a:pt x="5389379" y="4838655"/>
                </a:lnTo>
                <a:lnTo>
                  <a:pt x="4838655" y="5389379"/>
                </a:lnTo>
                <a:lnTo>
                  <a:pt x="0" y="5389379"/>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973272FE-A474-4CAE-8CA2-BCC8B476C3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76283" y="882212"/>
            <a:ext cx="6791435" cy="5093576"/>
          </a:xfrm>
          <a:custGeom>
            <a:avLst/>
            <a:gdLst>
              <a:gd name="connsiteX0" fmla="*/ 1860938 w 6791435"/>
              <a:gd name="connsiteY0" fmla="*/ 81158 h 6791435"/>
              <a:gd name="connsiteX1" fmla="*/ 1942096 w 6791435"/>
              <a:gd name="connsiteY1" fmla="*/ 0 h 6791435"/>
              <a:gd name="connsiteX2" fmla="*/ 6791435 w 6791435"/>
              <a:gd name="connsiteY2" fmla="*/ 0 h 6791435"/>
              <a:gd name="connsiteX3" fmla="*/ 6791435 w 6791435"/>
              <a:gd name="connsiteY3" fmla="*/ 4838655 h 6791435"/>
              <a:gd name="connsiteX4" fmla="*/ 6710277 w 6791435"/>
              <a:gd name="connsiteY4" fmla="*/ 4919813 h 6791435"/>
              <a:gd name="connsiteX5" fmla="*/ 6710277 w 6791435"/>
              <a:gd name="connsiteY5" fmla="*/ 81158 h 6791435"/>
              <a:gd name="connsiteX6" fmla="*/ 0 w 6791435"/>
              <a:gd name="connsiteY6" fmla="*/ 1942096 h 6791435"/>
              <a:gd name="connsiteX7" fmla="*/ 81158 w 6791435"/>
              <a:gd name="connsiteY7" fmla="*/ 1860938 h 6791435"/>
              <a:gd name="connsiteX8" fmla="*/ 81158 w 6791435"/>
              <a:gd name="connsiteY8" fmla="*/ 6710277 h 6791435"/>
              <a:gd name="connsiteX9" fmla="*/ 4919813 w 6791435"/>
              <a:gd name="connsiteY9" fmla="*/ 6710277 h 6791435"/>
              <a:gd name="connsiteX10" fmla="*/ 4838655 w 6791435"/>
              <a:gd name="connsiteY10" fmla="*/ 6791435 h 6791435"/>
              <a:gd name="connsiteX11" fmla="*/ 0 w 6791435"/>
              <a:gd name="connsiteY11" fmla="*/ 6791435 h 679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91435" h="6791435">
                <a:moveTo>
                  <a:pt x="1860938" y="81158"/>
                </a:moveTo>
                <a:lnTo>
                  <a:pt x="1942096" y="0"/>
                </a:lnTo>
                <a:lnTo>
                  <a:pt x="6791435" y="0"/>
                </a:lnTo>
                <a:lnTo>
                  <a:pt x="6791435" y="4838655"/>
                </a:lnTo>
                <a:lnTo>
                  <a:pt x="6710277" y="4919813"/>
                </a:lnTo>
                <a:lnTo>
                  <a:pt x="6710277" y="81158"/>
                </a:lnTo>
                <a:close/>
                <a:moveTo>
                  <a:pt x="0" y="1942096"/>
                </a:moveTo>
                <a:lnTo>
                  <a:pt x="81158" y="1860938"/>
                </a:lnTo>
                <a:lnTo>
                  <a:pt x="81158" y="6710277"/>
                </a:lnTo>
                <a:lnTo>
                  <a:pt x="4919813" y="6710277"/>
                </a:lnTo>
                <a:lnTo>
                  <a:pt x="4838655" y="6791435"/>
                </a:lnTo>
                <a:lnTo>
                  <a:pt x="0" y="6791435"/>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3" name="Subtitle 2">
            <a:extLst>
              <a:ext uri="{FF2B5EF4-FFF2-40B4-BE49-F238E27FC236}">
                <a16:creationId xmlns:a16="http://schemas.microsoft.com/office/drawing/2014/main" id="{0E4F8E75-AB1F-01E4-2DCA-FC6DF7331E50}"/>
              </a:ext>
            </a:extLst>
          </p:cNvPr>
          <p:cNvSpPr>
            <a:spLocks noGrp="1"/>
          </p:cNvSpPr>
          <p:nvPr>
            <p:ph type="subTitle" idx="1"/>
          </p:nvPr>
        </p:nvSpPr>
        <p:spPr>
          <a:xfrm>
            <a:off x="3329724" y="4518923"/>
            <a:ext cx="2484551" cy="1141851"/>
          </a:xfrm>
          <a:noFill/>
        </p:spPr>
        <p:txBody>
          <a:bodyPr>
            <a:normAutofit/>
          </a:bodyPr>
          <a:lstStyle/>
          <a:p>
            <a:endParaRPr lang="en-US" sz="1700">
              <a:solidFill>
                <a:srgbClr val="080808"/>
              </a:solidFill>
            </a:endParaRPr>
          </a:p>
        </p:txBody>
      </p:sp>
      <p:sp>
        <p:nvSpPr>
          <p:cNvPr id="2" name="Title 1">
            <a:extLst>
              <a:ext uri="{FF2B5EF4-FFF2-40B4-BE49-F238E27FC236}">
                <a16:creationId xmlns:a16="http://schemas.microsoft.com/office/drawing/2014/main" id="{5B903682-4935-BDF7-094A-5B1F7A4DA440}"/>
              </a:ext>
            </a:extLst>
          </p:cNvPr>
          <p:cNvSpPr>
            <a:spLocks noGrp="1"/>
          </p:cNvSpPr>
          <p:nvPr>
            <p:ph type="ctrTitle"/>
          </p:nvPr>
        </p:nvSpPr>
        <p:spPr>
          <a:xfrm>
            <a:off x="2403481" y="2353641"/>
            <a:ext cx="4337037" cy="2150719"/>
          </a:xfrm>
          <a:noFill/>
        </p:spPr>
        <p:txBody>
          <a:bodyPr anchor="ctr">
            <a:normAutofit/>
          </a:bodyPr>
          <a:lstStyle/>
          <a:p>
            <a:r>
              <a:rPr lang="en-US" sz="3100">
                <a:solidFill>
                  <a:srgbClr val="080808"/>
                </a:solidFill>
              </a:rPr>
              <a:t>Group Work</a:t>
            </a:r>
          </a:p>
        </p:txBody>
      </p:sp>
      <p:sp>
        <p:nvSpPr>
          <p:cNvPr id="26" name="Freeform: Shape 25">
            <a:extLst>
              <a:ext uri="{FF2B5EF4-FFF2-40B4-BE49-F238E27FC236}">
                <a16:creationId xmlns:a16="http://schemas.microsoft.com/office/drawing/2014/main" id="{E07981EA-05A6-437C-88D7-B377B92B03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943393" y="5778692"/>
            <a:ext cx="2231794" cy="1926608"/>
          </a:xfrm>
          <a:custGeom>
            <a:avLst/>
            <a:gdLst>
              <a:gd name="connsiteX0" fmla="*/ 0 w 2940086"/>
              <a:gd name="connsiteY0" fmla="*/ 0 h 3384061"/>
              <a:gd name="connsiteX1" fmla="*/ 2496112 w 2940086"/>
              <a:gd name="connsiteY1" fmla="*/ 0 h 3384061"/>
              <a:gd name="connsiteX2" fmla="*/ 2940086 w 2940086"/>
              <a:gd name="connsiteY2" fmla="*/ 443975 h 3384061"/>
              <a:gd name="connsiteX3" fmla="*/ 0 w 2940086"/>
              <a:gd name="connsiteY3" fmla="*/ 3384061 h 3384061"/>
            </a:gdLst>
            <a:ahLst/>
            <a:cxnLst>
              <a:cxn ang="0">
                <a:pos x="connsiteX0" y="connsiteY0"/>
              </a:cxn>
              <a:cxn ang="0">
                <a:pos x="connsiteX1" y="connsiteY1"/>
              </a:cxn>
              <a:cxn ang="0">
                <a:pos x="connsiteX2" y="connsiteY2"/>
              </a:cxn>
              <a:cxn ang="0">
                <a:pos x="connsiteX3" y="connsiteY3"/>
              </a:cxn>
            </a:cxnLst>
            <a:rect l="l" t="t" r="r" b="b"/>
            <a:pathLst>
              <a:path w="2940086" h="3384061">
                <a:moveTo>
                  <a:pt x="0" y="0"/>
                </a:moveTo>
                <a:lnTo>
                  <a:pt x="2496112" y="0"/>
                </a:lnTo>
                <a:lnTo>
                  <a:pt x="2940086" y="443975"/>
                </a:lnTo>
                <a:lnTo>
                  <a:pt x="0" y="338406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Rectangle 27">
            <a:extLst>
              <a:ext uri="{FF2B5EF4-FFF2-40B4-BE49-F238E27FC236}">
                <a16:creationId xmlns:a16="http://schemas.microsoft.com/office/drawing/2014/main" id="{15E3C750-986E-4769-B1AE-49289FBEE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7170046" y="5363543"/>
            <a:ext cx="959985" cy="719989"/>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descr="Logo, company name&#10;&#10;Description automatically generated">
            <a:extLst>
              <a:ext uri="{FF2B5EF4-FFF2-40B4-BE49-F238E27FC236}">
                <a16:creationId xmlns:a16="http://schemas.microsoft.com/office/drawing/2014/main" id="{1FFE2C7C-E98E-ACAB-10B3-9878551855DA}"/>
              </a:ext>
            </a:extLst>
          </p:cNvPr>
          <p:cNvPicPr>
            <a:picLocks noChangeAspect="1"/>
          </p:cNvPicPr>
          <p:nvPr/>
        </p:nvPicPr>
        <p:blipFill rotWithShape="1">
          <a:blip r:embed="rId2"/>
          <a:srcRect l="14724" t="1457" r="19903" b="8834"/>
          <a:stretch/>
        </p:blipFill>
        <p:spPr>
          <a:xfrm>
            <a:off x="3512599" y="758562"/>
            <a:ext cx="1187923" cy="1012873"/>
          </a:xfrm>
          <a:prstGeom prst="rect">
            <a:avLst/>
          </a:prstGeom>
        </p:spPr>
      </p:pic>
    </p:spTree>
    <p:extLst>
      <p:ext uri="{BB962C8B-B14F-4D97-AF65-F5344CB8AC3E}">
        <p14:creationId xmlns:p14="http://schemas.microsoft.com/office/powerpoint/2010/main" val="822940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495F8E3-5243-4F02-AC53-F05721B353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0" name="Group 9">
            <a:extLst>
              <a:ext uri="{FF2B5EF4-FFF2-40B4-BE49-F238E27FC236}">
                <a16:creationId xmlns:a16="http://schemas.microsoft.com/office/drawing/2014/main" id="{45280F9F-2129-4B35-86B4-8A4267DFA30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47255" y="-59376"/>
            <a:ext cx="9386886" cy="6923798"/>
            <a:chOff x="-329674" y="-51881"/>
            <a:chExt cx="12515851" cy="6923798"/>
          </a:xfrm>
        </p:grpSpPr>
        <p:sp>
          <p:nvSpPr>
            <p:cNvPr id="11" name="Freeform 5">
              <a:extLst>
                <a:ext uri="{FF2B5EF4-FFF2-40B4-BE49-F238E27FC236}">
                  <a16:creationId xmlns:a16="http://schemas.microsoft.com/office/drawing/2014/main" id="{079E950F-26FD-49A5-8CFB-664703BE51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6">
              <a:extLst>
                <a:ext uri="{FF2B5EF4-FFF2-40B4-BE49-F238E27FC236}">
                  <a16:creationId xmlns:a16="http://schemas.microsoft.com/office/drawing/2014/main" id="{A957C5C2-2E01-464B-97B4-1981AF0523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id="{53B7BE02-9D75-4EBB-879B-D7B75937FC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id="{0D9536D6-02B7-4110-BF2B-17B08DDFE7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id="{ADA6B83F-32F5-4D8C-AA2F-53A4FA1252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id="{AE2FF24D-C357-4073-8093-410279D42F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id="{7A7D5D9E-853D-4831-B45D-ED773133B8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id="{5D185781-4FC4-4AF1-B231-942FDE9634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id="{CC270413-B0D3-4A07-BD1B-E9254A9892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id="{2C47358D-4669-406F-AC20-6D169951BE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id="{328C9057-3C8A-45CB-A084-4AD4535CDC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id="{D204A0F9-30D5-4D9E-9019-95DEDCFFE8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id="{F9CC2C27-C82D-467C-836F-F166E7059B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id="{F680CD9A-5DEE-446A-A951-936A1B2D12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id="{90F745C0-6118-47A3-85AB-A412FE581C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id="{3CEC5B1E-7348-4ACE-B1DD-E53926EB76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id="{F96B7951-47C0-4555-9A22-86491610F4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id="{ACD5C04A-A4EA-432A-A9B5-F84F41D745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id="{B33C957B-D207-438D-9823-4FF59328F3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31" name="Group 30">
            <a:extLst>
              <a:ext uri="{FF2B5EF4-FFF2-40B4-BE49-F238E27FC236}">
                <a16:creationId xmlns:a16="http://schemas.microsoft.com/office/drawing/2014/main" id="{EF79D782-A9ED-4AEE-B67D-DDD6F1CB526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251969" y="1186483"/>
            <a:ext cx="6636259" cy="4477933"/>
            <a:chOff x="1669293" y="1186483"/>
            <a:chExt cx="8848345" cy="4477933"/>
          </a:xfrm>
        </p:grpSpPr>
        <p:sp>
          <p:nvSpPr>
            <p:cNvPr id="32" name="Rectangle 31">
              <a:extLst>
                <a:ext uri="{FF2B5EF4-FFF2-40B4-BE49-F238E27FC236}">
                  <a16:creationId xmlns:a16="http://schemas.microsoft.com/office/drawing/2014/main" id="{E6C9F140-6D17-42C4-96E2-F124090D40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Isosceles Triangle 32">
              <a:extLst>
                <a:ext uri="{FF2B5EF4-FFF2-40B4-BE49-F238E27FC236}">
                  <a16:creationId xmlns:a16="http://schemas.microsoft.com/office/drawing/2014/main" id="{EE0A3AEC-72D0-4759-A596-564927A0CF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4" name="Rectangle 33">
              <a:extLst>
                <a:ext uri="{FF2B5EF4-FFF2-40B4-BE49-F238E27FC236}">
                  <a16:creationId xmlns:a16="http://schemas.microsoft.com/office/drawing/2014/main" id="{1A027B02-EC1B-499B-B4F5-7221EC8D84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 name="Subtitle 2">
            <a:extLst>
              <a:ext uri="{FF2B5EF4-FFF2-40B4-BE49-F238E27FC236}">
                <a16:creationId xmlns:a16="http://schemas.microsoft.com/office/drawing/2014/main" id="{69944884-B546-80B5-EE44-29BE1440E402}"/>
              </a:ext>
            </a:extLst>
          </p:cNvPr>
          <p:cNvSpPr>
            <a:spLocks noGrp="1"/>
          </p:cNvSpPr>
          <p:nvPr>
            <p:ph type="subTitle" idx="1"/>
          </p:nvPr>
        </p:nvSpPr>
        <p:spPr>
          <a:xfrm>
            <a:off x="1280804" y="2365850"/>
            <a:ext cx="6508242" cy="1231533"/>
          </a:xfrm>
        </p:spPr>
        <p:txBody>
          <a:bodyPr>
            <a:noAutofit/>
          </a:bodyPr>
          <a:lstStyle/>
          <a:p>
            <a:r>
              <a:rPr lang="en-US" sz="2800" dirty="0">
                <a:solidFill>
                  <a:srgbClr val="FFFFFF"/>
                </a:solidFill>
              </a:rPr>
              <a:t>In your groups read through the scenario and discuss</a:t>
            </a:r>
          </a:p>
          <a:p>
            <a:endParaRPr lang="en-US" sz="2800" dirty="0">
              <a:solidFill>
                <a:srgbClr val="FFFFFF"/>
              </a:solidFill>
            </a:endParaRPr>
          </a:p>
          <a:p>
            <a:r>
              <a:rPr lang="en-US" sz="2800" dirty="0">
                <a:solidFill>
                  <a:srgbClr val="FFFFFF"/>
                </a:solidFill>
              </a:rPr>
              <a:t>What are the safeguarding risks?</a:t>
            </a:r>
          </a:p>
        </p:txBody>
      </p:sp>
    </p:spTree>
    <p:extLst>
      <p:ext uri="{BB962C8B-B14F-4D97-AF65-F5344CB8AC3E}">
        <p14:creationId xmlns:p14="http://schemas.microsoft.com/office/powerpoint/2010/main" val="2748744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2000"/>
                                  </p:stCondLst>
                                  <p:iterate type="lt">
                                    <p:tmPct val="10000"/>
                                  </p:iterate>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4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8">
            <a:extLst>
              <a:ext uri="{FF2B5EF4-FFF2-40B4-BE49-F238E27FC236}">
                <a16:creationId xmlns:a16="http://schemas.microsoft.com/office/drawing/2014/main" id="{88294908-8B00-4F58-BBBA-20F71A40AA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4364C879-1404-4203-8E9D-CC5DE0A621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41023" y="-934769"/>
            <a:ext cx="2424873" cy="2708393"/>
          </a:xfrm>
          <a:custGeom>
            <a:avLst/>
            <a:gdLst>
              <a:gd name="connsiteX0" fmla="*/ 0 w 2424873"/>
              <a:gd name="connsiteY0" fmla="*/ 2424874 h 3611191"/>
              <a:gd name="connsiteX1" fmla="*/ 2424873 w 2424873"/>
              <a:gd name="connsiteY1" fmla="*/ 0 h 3611191"/>
              <a:gd name="connsiteX2" fmla="*/ 2424873 w 2424873"/>
              <a:gd name="connsiteY2" fmla="*/ 3611191 h 3611191"/>
              <a:gd name="connsiteX3" fmla="*/ 1186317 w 2424873"/>
              <a:gd name="connsiteY3" fmla="*/ 3611191 h 3611191"/>
            </a:gdLst>
            <a:ahLst/>
            <a:cxnLst>
              <a:cxn ang="0">
                <a:pos x="connsiteX0" y="connsiteY0"/>
              </a:cxn>
              <a:cxn ang="0">
                <a:pos x="connsiteX1" y="connsiteY1"/>
              </a:cxn>
              <a:cxn ang="0">
                <a:pos x="connsiteX2" y="connsiteY2"/>
              </a:cxn>
              <a:cxn ang="0">
                <a:pos x="connsiteX3" y="connsiteY3"/>
              </a:cxn>
            </a:cxnLst>
            <a:rect l="l" t="t" r="r" b="b"/>
            <a:pathLst>
              <a:path w="2424873" h="3611191">
                <a:moveTo>
                  <a:pt x="0" y="2424874"/>
                </a:moveTo>
                <a:lnTo>
                  <a:pt x="2424873" y="0"/>
                </a:lnTo>
                <a:lnTo>
                  <a:pt x="2424873" y="3611191"/>
                </a:lnTo>
                <a:lnTo>
                  <a:pt x="1186317" y="361119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84617302-4B0D-4351-A6BB-6F0930D94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73756" y="-134088"/>
            <a:ext cx="1635955" cy="1226966"/>
          </a:xfrm>
          <a:custGeom>
            <a:avLst/>
            <a:gdLst>
              <a:gd name="connsiteX0" fmla="*/ 0 w 1635955"/>
              <a:gd name="connsiteY0" fmla="*/ 957987 h 1635955"/>
              <a:gd name="connsiteX1" fmla="*/ 957987 w 1635955"/>
              <a:gd name="connsiteY1" fmla="*/ 0 h 1635955"/>
              <a:gd name="connsiteX2" fmla="*/ 1635955 w 1635955"/>
              <a:gd name="connsiteY2" fmla="*/ 0 h 1635955"/>
              <a:gd name="connsiteX3" fmla="*/ 1635955 w 1635955"/>
              <a:gd name="connsiteY3" fmla="*/ 1635955 h 1635955"/>
              <a:gd name="connsiteX4" fmla="*/ 0 w 1635955"/>
              <a:gd name="connsiteY4" fmla="*/ 1635955 h 1635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955" h="1635955">
                <a:moveTo>
                  <a:pt x="0" y="957987"/>
                </a:moveTo>
                <a:lnTo>
                  <a:pt x="957987" y="0"/>
                </a:lnTo>
                <a:lnTo>
                  <a:pt x="1635955" y="0"/>
                </a:lnTo>
                <a:lnTo>
                  <a:pt x="1635955" y="1635955"/>
                </a:lnTo>
                <a:lnTo>
                  <a:pt x="0" y="1635955"/>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DA2C7802-C2E0-4218-8F89-8DD7CCD2CD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713565" y="311926"/>
            <a:ext cx="4059393" cy="1911083"/>
          </a:xfrm>
          <a:custGeom>
            <a:avLst/>
            <a:gdLst>
              <a:gd name="connsiteX0" fmla="*/ 0 w 4059393"/>
              <a:gd name="connsiteY0" fmla="*/ 1511282 h 2548110"/>
              <a:gd name="connsiteX1" fmla="*/ 1511282 w 4059393"/>
              <a:gd name="connsiteY1" fmla="*/ 0 h 2548110"/>
              <a:gd name="connsiteX2" fmla="*/ 4059393 w 4059393"/>
              <a:gd name="connsiteY2" fmla="*/ 2548110 h 2548110"/>
              <a:gd name="connsiteX3" fmla="*/ 0 w 4059393"/>
              <a:gd name="connsiteY3" fmla="*/ 2548110 h 2548110"/>
            </a:gdLst>
            <a:ahLst/>
            <a:cxnLst>
              <a:cxn ang="0">
                <a:pos x="connsiteX0" y="connsiteY0"/>
              </a:cxn>
              <a:cxn ang="0">
                <a:pos x="connsiteX1" y="connsiteY1"/>
              </a:cxn>
              <a:cxn ang="0">
                <a:pos x="connsiteX2" y="connsiteY2"/>
              </a:cxn>
              <a:cxn ang="0">
                <a:pos x="connsiteX3" y="connsiteY3"/>
              </a:cxn>
            </a:cxnLst>
            <a:rect l="l" t="t" r="r" b="b"/>
            <a:pathLst>
              <a:path w="4059393" h="2548110">
                <a:moveTo>
                  <a:pt x="0" y="1511282"/>
                </a:moveTo>
                <a:lnTo>
                  <a:pt x="1511282" y="0"/>
                </a:lnTo>
                <a:lnTo>
                  <a:pt x="4059393" y="2548110"/>
                </a:lnTo>
                <a:lnTo>
                  <a:pt x="0" y="2548110"/>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Rectangle 16">
            <a:extLst>
              <a:ext uri="{FF2B5EF4-FFF2-40B4-BE49-F238E27FC236}">
                <a16:creationId xmlns:a16="http://schemas.microsoft.com/office/drawing/2014/main" id="{A6D7111A-21E5-4EE9-8A78-10E5530F01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7548980" y="1613994"/>
            <a:ext cx="1185708" cy="889281"/>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id="{A3969E80-A77B-49FC-9122-D89AFD5EE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27781" y="5494508"/>
            <a:ext cx="2444907" cy="1774587"/>
          </a:xfrm>
          <a:custGeom>
            <a:avLst/>
            <a:gdLst>
              <a:gd name="connsiteX0" fmla="*/ 0 w 2203753"/>
              <a:gd name="connsiteY0" fmla="*/ 0 h 2132734"/>
              <a:gd name="connsiteX1" fmla="*/ 2203753 w 2203753"/>
              <a:gd name="connsiteY1" fmla="*/ 0 h 2132734"/>
              <a:gd name="connsiteX2" fmla="*/ 2203753 w 2203753"/>
              <a:gd name="connsiteY2" fmla="*/ 576461 h 2132734"/>
              <a:gd name="connsiteX3" fmla="*/ 647480 w 2203753"/>
              <a:gd name="connsiteY3" fmla="*/ 2132734 h 2132734"/>
              <a:gd name="connsiteX4" fmla="*/ 0 w 2203753"/>
              <a:gd name="connsiteY4" fmla="*/ 1485255 h 2132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3753" h="2132734">
                <a:moveTo>
                  <a:pt x="0" y="0"/>
                </a:moveTo>
                <a:lnTo>
                  <a:pt x="2203753" y="0"/>
                </a:lnTo>
                <a:lnTo>
                  <a:pt x="2203753" y="576461"/>
                </a:lnTo>
                <a:lnTo>
                  <a:pt x="647480" y="2132734"/>
                </a:lnTo>
                <a:lnTo>
                  <a:pt x="0" y="1485255"/>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Rectangle 20">
            <a:extLst>
              <a:ext uri="{FF2B5EF4-FFF2-40B4-BE49-F238E27FC236}">
                <a16:creationId xmlns:a16="http://schemas.microsoft.com/office/drawing/2014/main" id="{1849CA57-76BD-4CF2-80BA-D7A46A01B7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211282" y="5555951"/>
            <a:ext cx="928467" cy="696350"/>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ffectLst>
                <a:outerShdw blurRad="38100" dist="38100" dir="2700000" algn="tl">
                  <a:srgbClr val="000000">
                    <a:alpha val="43137"/>
                  </a:srgbClr>
                </a:outerShdw>
              </a:effectLst>
            </a:endParaRPr>
          </a:p>
        </p:txBody>
      </p:sp>
      <p:sp>
        <p:nvSpPr>
          <p:cNvPr id="23" name="Freeform: Shape 22">
            <a:extLst>
              <a:ext uri="{FF2B5EF4-FFF2-40B4-BE49-F238E27FC236}">
                <a16:creationId xmlns:a16="http://schemas.microsoft.com/office/drawing/2014/main" id="{35E9085E-E730-4768-83D4-6CB7E98971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877311" y="1407983"/>
            <a:ext cx="5389379" cy="4042034"/>
          </a:xfrm>
          <a:custGeom>
            <a:avLst/>
            <a:gdLst>
              <a:gd name="connsiteX0" fmla="*/ 0 w 5389379"/>
              <a:gd name="connsiteY0" fmla="*/ 540040 h 5389379"/>
              <a:gd name="connsiteX1" fmla="*/ 540040 w 5389379"/>
              <a:gd name="connsiteY1" fmla="*/ 0 h 5389379"/>
              <a:gd name="connsiteX2" fmla="*/ 5389379 w 5389379"/>
              <a:gd name="connsiteY2" fmla="*/ 0 h 5389379"/>
              <a:gd name="connsiteX3" fmla="*/ 5389379 w 5389379"/>
              <a:gd name="connsiteY3" fmla="*/ 4838655 h 5389379"/>
              <a:gd name="connsiteX4" fmla="*/ 4838655 w 5389379"/>
              <a:gd name="connsiteY4" fmla="*/ 5389379 h 5389379"/>
              <a:gd name="connsiteX5" fmla="*/ 0 w 5389379"/>
              <a:gd name="connsiteY5" fmla="*/ 5389379 h 538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9379" h="5389379">
                <a:moveTo>
                  <a:pt x="0" y="540040"/>
                </a:moveTo>
                <a:lnTo>
                  <a:pt x="540040" y="0"/>
                </a:lnTo>
                <a:lnTo>
                  <a:pt x="5389379" y="0"/>
                </a:lnTo>
                <a:lnTo>
                  <a:pt x="5389379" y="4838655"/>
                </a:lnTo>
                <a:lnTo>
                  <a:pt x="4838655" y="5389379"/>
                </a:lnTo>
                <a:lnTo>
                  <a:pt x="0" y="5389379"/>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extBox 3"/>
          <p:cNvSpPr txBox="1"/>
          <p:nvPr/>
        </p:nvSpPr>
        <p:spPr>
          <a:xfrm>
            <a:off x="2403481" y="2353641"/>
            <a:ext cx="4337037" cy="2150719"/>
          </a:xfrm>
          <a:noFill/>
        </p:spPr>
        <p:txBody>
          <a:bodyPr vert="horz" lIns="91440" tIns="45720" rIns="91440" bIns="45720" rtlCol="0" anchor="ctr">
            <a:normAutofit/>
          </a:bodyPr>
          <a:lstStyle/>
          <a:p>
            <a:pPr algn="ctr">
              <a:lnSpc>
                <a:spcPct val="90000"/>
              </a:lnSpc>
              <a:spcBef>
                <a:spcPct val="0"/>
              </a:spcBef>
              <a:spcAft>
                <a:spcPts val="600"/>
              </a:spcAft>
            </a:pPr>
            <a:r>
              <a:rPr lang="en-US" sz="3100" b="1" kern="1200" dirty="0">
                <a:solidFill>
                  <a:srgbClr val="080808"/>
                </a:solidFill>
                <a:latin typeface="+mj-lt"/>
                <a:ea typeface="+mj-ea"/>
                <a:cs typeface="+mj-cs"/>
              </a:rPr>
              <a:t>Welcome and Prayer</a:t>
            </a:r>
            <a:endParaRPr lang="en-US" sz="3100" b="1" dirty="0">
              <a:solidFill>
                <a:srgbClr val="080808"/>
              </a:solidFill>
              <a:latin typeface="+mj-lt"/>
              <a:ea typeface="+mj-ea"/>
              <a:cs typeface="+mj-cs"/>
            </a:endParaRPr>
          </a:p>
          <a:p>
            <a:pPr algn="ctr">
              <a:lnSpc>
                <a:spcPct val="90000"/>
              </a:lnSpc>
              <a:spcBef>
                <a:spcPct val="0"/>
              </a:spcBef>
              <a:spcAft>
                <a:spcPts val="600"/>
              </a:spcAft>
            </a:pPr>
            <a:r>
              <a:rPr lang="en-US" sz="2000" b="1" kern="1200" dirty="0">
                <a:solidFill>
                  <a:srgbClr val="080808"/>
                </a:solidFill>
                <a:latin typeface="+mj-lt"/>
                <a:ea typeface="+mj-ea"/>
                <a:cs typeface="+mj-cs"/>
              </a:rPr>
              <a:t>Teresa</a:t>
            </a:r>
          </a:p>
        </p:txBody>
      </p:sp>
      <p:sp>
        <p:nvSpPr>
          <p:cNvPr id="25" name="Freeform: Shape 24">
            <a:extLst>
              <a:ext uri="{FF2B5EF4-FFF2-40B4-BE49-F238E27FC236}">
                <a16:creationId xmlns:a16="http://schemas.microsoft.com/office/drawing/2014/main" id="{973272FE-A474-4CAE-8CA2-BCC8B476C3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76283" y="882212"/>
            <a:ext cx="6791435" cy="5093576"/>
          </a:xfrm>
          <a:custGeom>
            <a:avLst/>
            <a:gdLst>
              <a:gd name="connsiteX0" fmla="*/ 1860938 w 6791435"/>
              <a:gd name="connsiteY0" fmla="*/ 81158 h 6791435"/>
              <a:gd name="connsiteX1" fmla="*/ 1942096 w 6791435"/>
              <a:gd name="connsiteY1" fmla="*/ 0 h 6791435"/>
              <a:gd name="connsiteX2" fmla="*/ 6791435 w 6791435"/>
              <a:gd name="connsiteY2" fmla="*/ 0 h 6791435"/>
              <a:gd name="connsiteX3" fmla="*/ 6791435 w 6791435"/>
              <a:gd name="connsiteY3" fmla="*/ 4838655 h 6791435"/>
              <a:gd name="connsiteX4" fmla="*/ 6710277 w 6791435"/>
              <a:gd name="connsiteY4" fmla="*/ 4919813 h 6791435"/>
              <a:gd name="connsiteX5" fmla="*/ 6710277 w 6791435"/>
              <a:gd name="connsiteY5" fmla="*/ 81158 h 6791435"/>
              <a:gd name="connsiteX6" fmla="*/ 0 w 6791435"/>
              <a:gd name="connsiteY6" fmla="*/ 1942096 h 6791435"/>
              <a:gd name="connsiteX7" fmla="*/ 81158 w 6791435"/>
              <a:gd name="connsiteY7" fmla="*/ 1860938 h 6791435"/>
              <a:gd name="connsiteX8" fmla="*/ 81158 w 6791435"/>
              <a:gd name="connsiteY8" fmla="*/ 6710277 h 6791435"/>
              <a:gd name="connsiteX9" fmla="*/ 4919813 w 6791435"/>
              <a:gd name="connsiteY9" fmla="*/ 6710277 h 6791435"/>
              <a:gd name="connsiteX10" fmla="*/ 4838655 w 6791435"/>
              <a:gd name="connsiteY10" fmla="*/ 6791435 h 6791435"/>
              <a:gd name="connsiteX11" fmla="*/ 0 w 6791435"/>
              <a:gd name="connsiteY11" fmla="*/ 6791435 h 679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91435" h="6791435">
                <a:moveTo>
                  <a:pt x="1860938" y="81158"/>
                </a:moveTo>
                <a:lnTo>
                  <a:pt x="1942096" y="0"/>
                </a:lnTo>
                <a:lnTo>
                  <a:pt x="6791435" y="0"/>
                </a:lnTo>
                <a:lnTo>
                  <a:pt x="6791435" y="4838655"/>
                </a:lnTo>
                <a:lnTo>
                  <a:pt x="6710277" y="4919813"/>
                </a:lnTo>
                <a:lnTo>
                  <a:pt x="6710277" y="81158"/>
                </a:lnTo>
                <a:close/>
                <a:moveTo>
                  <a:pt x="0" y="1942096"/>
                </a:moveTo>
                <a:lnTo>
                  <a:pt x="81158" y="1860938"/>
                </a:lnTo>
                <a:lnTo>
                  <a:pt x="81158" y="6710277"/>
                </a:lnTo>
                <a:lnTo>
                  <a:pt x="4919813" y="6710277"/>
                </a:lnTo>
                <a:lnTo>
                  <a:pt x="4838655" y="6791435"/>
                </a:lnTo>
                <a:lnTo>
                  <a:pt x="0" y="6791435"/>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27" name="Freeform: Shape 26">
            <a:extLst>
              <a:ext uri="{FF2B5EF4-FFF2-40B4-BE49-F238E27FC236}">
                <a16:creationId xmlns:a16="http://schemas.microsoft.com/office/drawing/2014/main" id="{E07981EA-05A6-437C-88D7-B377B92B03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943393" y="5778692"/>
            <a:ext cx="2231794" cy="1926608"/>
          </a:xfrm>
          <a:custGeom>
            <a:avLst/>
            <a:gdLst>
              <a:gd name="connsiteX0" fmla="*/ 0 w 2940086"/>
              <a:gd name="connsiteY0" fmla="*/ 0 h 3384061"/>
              <a:gd name="connsiteX1" fmla="*/ 2496112 w 2940086"/>
              <a:gd name="connsiteY1" fmla="*/ 0 h 3384061"/>
              <a:gd name="connsiteX2" fmla="*/ 2940086 w 2940086"/>
              <a:gd name="connsiteY2" fmla="*/ 443975 h 3384061"/>
              <a:gd name="connsiteX3" fmla="*/ 0 w 2940086"/>
              <a:gd name="connsiteY3" fmla="*/ 3384061 h 3384061"/>
            </a:gdLst>
            <a:ahLst/>
            <a:cxnLst>
              <a:cxn ang="0">
                <a:pos x="connsiteX0" y="connsiteY0"/>
              </a:cxn>
              <a:cxn ang="0">
                <a:pos x="connsiteX1" y="connsiteY1"/>
              </a:cxn>
              <a:cxn ang="0">
                <a:pos x="connsiteX2" y="connsiteY2"/>
              </a:cxn>
              <a:cxn ang="0">
                <a:pos x="connsiteX3" y="connsiteY3"/>
              </a:cxn>
            </a:cxnLst>
            <a:rect l="l" t="t" r="r" b="b"/>
            <a:pathLst>
              <a:path w="2940086" h="3384061">
                <a:moveTo>
                  <a:pt x="0" y="0"/>
                </a:moveTo>
                <a:lnTo>
                  <a:pt x="2496112" y="0"/>
                </a:lnTo>
                <a:lnTo>
                  <a:pt x="2940086" y="443975"/>
                </a:lnTo>
                <a:lnTo>
                  <a:pt x="0" y="338406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Rectangle 28">
            <a:extLst>
              <a:ext uri="{FF2B5EF4-FFF2-40B4-BE49-F238E27FC236}">
                <a16:creationId xmlns:a16="http://schemas.microsoft.com/office/drawing/2014/main" id="{15E3C750-986E-4769-B1AE-49289FBEE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7170046" y="5363543"/>
            <a:ext cx="959985" cy="719989"/>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 name="Picture 1" descr="Logo, company name&#10;&#10;Description automatically generated">
            <a:extLst>
              <a:ext uri="{FF2B5EF4-FFF2-40B4-BE49-F238E27FC236}">
                <a16:creationId xmlns:a16="http://schemas.microsoft.com/office/drawing/2014/main" id="{F651FC65-ED03-D94B-AA44-BC04F1108DA0}"/>
              </a:ext>
            </a:extLst>
          </p:cNvPr>
          <p:cNvPicPr>
            <a:picLocks noChangeAspect="1"/>
          </p:cNvPicPr>
          <p:nvPr/>
        </p:nvPicPr>
        <p:blipFill rotWithShape="1">
          <a:blip r:embed="rId3"/>
          <a:srcRect l="14724" t="1457" r="19903" b="8834"/>
          <a:stretch/>
        </p:blipFill>
        <p:spPr>
          <a:xfrm>
            <a:off x="3545175" y="909743"/>
            <a:ext cx="1187923" cy="1012873"/>
          </a:xfrm>
          <a:prstGeom prst="rect">
            <a:avLst/>
          </a:prstGeom>
        </p:spPr>
      </p:pic>
    </p:spTree>
    <p:extLst>
      <p:ext uri="{BB962C8B-B14F-4D97-AF65-F5344CB8AC3E}">
        <p14:creationId xmlns:p14="http://schemas.microsoft.com/office/powerpoint/2010/main" val="3957296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495F8E3-5243-4F02-AC53-F05721B353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0" name="Group 9">
            <a:extLst>
              <a:ext uri="{FF2B5EF4-FFF2-40B4-BE49-F238E27FC236}">
                <a16:creationId xmlns:a16="http://schemas.microsoft.com/office/drawing/2014/main" id="{45280F9F-2129-4B35-86B4-8A4267DFA30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47255" y="-59376"/>
            <a:ext cx="9386886" cy="6923798"/>
            <a:chOff x="-329674" y="-51881"/>
            <a:chExt cx="12515851" cy="6923798"/>
          </a:xfrm>
        </p:grpSpPr>
        <p:sp>
          <p:nvSpPr>
            <p:cNvPr id="11" name="Freeform 5">
              <a:extLst>
                <a:ext uri="{FF2B5EF4-FFF2-40B4-BE49-F238E27FC236}">
                  <a16:creationId xmlns:a16="http://schemas.microsoft.com/office/drawing/2014/main" id="{079E950F-26FD-49A5-8CFB-664703BE51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6">
              <a:extLst>
                <a:ext uri="{FF2B5EF4-FFF2-40B4-BE49-F238E27FC236}">
                  <a16:creationId xmlns:a16="http://schemas.microsoft.com/office/drawing/2014/main" id="{A957C5C2-2E01-464B-97B4-1981AF0523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id="{53B7BE02-9D75-4EBB-879B-D7B75937FC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id="{0D9536D6-02B7-4110-BF2B-17B08DDFE7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id="{ADA6B83F-32F5-4D8C-AA2F-53A4FA1252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id="{AE2FF24D-C357-4073-8093-410279D42F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id="{7A7D5D9E-853D-4831-B45D-ED773133B8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id="{5D185781-4FC4-4AF1-B231-942FDE9634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id="{CC270413-B0D3-4A07-BD1B-E9254A9892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id="{2C47358D-4669-406F-AC20-6D169951BE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id="{328C9057-3C8A-45CB-A084-4AD4535CDC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id="{D204A0F9-30D5-4D9E-9019-95DEDCFFE8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id="{F9CC2C27-C82D-467C-836F-F166E7059B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id="{F680CD9A-5DEE-446A-A951-936A1B2D12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id="{90F745C0-6118-47A3-85AB-A412FE581C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id="{3CEC5B1E-7348-4ACE-B1DD-E53926EB76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id="{F96B7951-47C0-4555-9A22-86491610F4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id="{ACD5C04A-A4EA-432A-A9B5-F84F41D745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id="{B33C957B-D207-438D-9823-4FF59328F3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31" name="Group 30">
            <a:extLst>
              <a:ext uri="{FF2B5EF4-FFF2-40B4-BE49-F238E27FC236}">
                <a16:creationId xmlns:a16="http://schemas.microsoft.com/office/drawing/2014/main" id="{EF79D782-A9ED-4AEE-B67D-DDD6F1CB526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251969" y="1186483"/>
            <a:ext cx="6636259" cy="4477933"/>
            <a:chOff x="1669293" y="1186483"/>
            <a:chExt cx="8848345" cy="4477933"/>
          </a:xfrm>
        </p:grpSpPr>
        <p:sp>
          <p:nvSpPr>
            <p:cNvPr id="32" name="Rectangle 31">
              <a:extLst>
                <a:ext uri="{FF2B5EF4-FFF2-40B4-BE49-F238E27FC236}">
                  <a16:creationId xmlns:a16="http://schemas.microsoft.com/office/drawing/2014/main" id="{E6C9F140-6D17-42C4-96E2-F124090D40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Isosceles Triangle 32">
              <a:extLst>
                <a:ext uri="{FF2B5EF4-FFF2-40B4-BE49-F238E27FC236}">
                  <a16:creationId xmlns:a16="http://schemas.microsoft.com/office/drawing/2014/main" id="{EE0A3AEC-72D0-4759-A596-564927A0CF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4" name="Rectangle 33">
              <a:extLst>
                <a:ext uri="{FF2B5EF4-FFF2-40B4-BE49-F238E27FC236}">
                  <a16:creationId xmlns:a16="http://schemas.microsoft.com/office/drawing/2014/main" id="{1A027B02-EC1B-499B-B4F5-7221EC8D84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 name="Subtitle 2">
            <a:extLst>
              <a:ext uri="{FF2B5EF4-FFF2-40B4-BE49-F238E27FC236}">
                <a16:creationId xmlns:a16="http://schemas.microsoft.com/office/drawing/2014/main" id="{69944884-B546-80B5-EE44-29BE1440E402}"/>
              </a:ext>
            </a:extLst>
          </p:cNvPr>
          <p:cNvSpPr>
            <a:spLocks noGrp="1"/>
          </p:cNvSpPr>
          <p:nvPr>
            <p:ph type="subTitle" idx="1"/>
          </p:nvPr>
        </p:nvSpPr>
        <p:spPr>
          <a:xfrm>
            <a:off x="1343728" y="2768696"/>
            <a:ext cx="6508242" cy="1231533"/>
          </a:xfrm>
        </p:spPr>
        <p:txBody>
          <a:bodyPr>
            <a:normAutofit fontScale="85000" lnSpcReduction="10000"/>
          </a:bodyPr>
          <a:lstStyle/>
          <a:p>
            <a:endParaRPr lang="en-US" sz="1700" dirty="0">
              <a:solidFill>
                <a:srgbClr val="FFFFFF"/>
              </a:solidFill>
            </a:endParaRPr>
          </a:p>
          <a:p>
            <a:endParaRPr lang="en-US" sz="1700" dirty="0">
              <a:solidFill>
                <a:srgbClr val="FFFFFF"/>
              </a:solidFill>
            </a:endParaRPr>
          </a:p>
          <a:p>
            <a:r>
              <a:rPr lang="en-US" sz="2600" dirty="0">
                <a:solidFill>
                  <a:srgbClr val="FFFFFF"/>
                </a:solidFill>
              </a:rPr>
              <a:t>Looking at each of the risks you have identified, what are the measures needed to manage the risks?</a:t>
            </a:r>
          </a:p>
        </p:txBody>
      </p:sp>
    </p:spTree>
    <p:extLst>
      <p:ext uri="{BB962C8B-B14F-4D97-AF65-F5344CB8AC3E}">
        <p14:creationId xmlns:p14="http://schemas.microsoft.com/office/powerpoint/2010/main" val="1688704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7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495F8E3-5243-4F02-AC53-F05721B353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0" name="Group 9">
            <a:extLst>
              <a:ext uri="{FF2B5EF4-FFF2-40B4-BE49-F238E27FC236}">
                <a16:creationId xmlns:a16="http://schemas.microsoft.com/office/drawing/2014/main" id="{45280F9F-2129-4B35-86B4-8A4267DFA30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47255" y="-59376"/>
            <a:ext cx="9386886" cy="6923798"/>
            <a:chOff x="-329674" y="-51881"/>
            <a:chExt cx="12515851" cy="6923798"/>
          </a:xfrm>
        </p:grpSpPr>
        <p:sp>
          <p:nvSpPr>
            <p:cNvPr id="11" name="Freeform 5">
              <a:extLst>
                <a:ext uri="{FF2B5EF4-FFF2-40B4-BE49-F238E27FC236}">
                  <a16:creationId xmlns:a16="http://schemas.microsoft.com/office/drawing/2014/main" id="{079E950F-26FD-49A5-8CFB-664703BE51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6">
              <a:extLst>
                <a:ext uri="{FF2B5EF4-FFF2-40B4-BE49-F238E27FC236}">
                  <a16:creationId xmlns:a16="http://schemas.microsoft.com/office/drawing/2014/main" id="{A957C5C2-2E01-464B-97B4-1981AF0523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id="{53B7BE02-9D75-4EBB-879B-D7B75937FC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id="{0D9536D6-02B7-4110-BF2B-17B08DDFE7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id="{ADA6B83F-32F5-4D8C-AA2F-53A4FA1252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id="{AE2FF24D-C357-4073-8093-410279D42F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id="{7A7D5D9E-853D-4831-B45D-ED773133B8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id="{5D185781-4FC4-4AF1-B231-942FDE9634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id="{CC270413-B0D3-4A07-BD1B-E9254A9892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id="{2C47358D-4669-406F-AC20-6D169951BE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id="{328C9057-3C8A-45CB-A084-4AD4535CDC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id="{D204A0F9-30D5-4D9E-9019-95DEDCFFE8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id="{F9CC2C27-C82D-467C-836F-F166E7059B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id="{F680CD9A-5DEE-446A-A951-936A1B2D12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id="{90F745C0-6118-47A3-85AB-A412FE581C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id="{3CEC5B1E-7348-4ACE-B1DD-E53926EB76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id="{F96B7951-47C0-4555-9A22-86491610F4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id="{ACD5C04A-A4EA-432A-A9B5-F84F41D745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id="{B33C957B-D207-438D-9823-4FF59328F3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31" name="Group 30">
            <a:extLst>
              <a:ext uri="{FF2B5EF4-FFF2-40B4-BE49-F238E27FC236}">
                <a16:creationId xmlns:a16="http://schemas.microsoft.com/office/drawing/2014/main" id="{EF79D782-A9ED-4AEE-B67D-DDD6F1CB526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251969" y="1186483"/>
            <a:ext cx="6636259" cy="4477933"/>
            <a:chOff x="1669293" y="1186483"/>
            <a:chExt cx="8848345" cy="4477933"/>
          </a:xfrm>
        </p:grpSpPr>
        <p:sp>
          <p:nvSpPr>
            <p:cNvPr id="32" name="Rectangle 31">
              <a:extLst>
                <a:ext uri="{FF2B5EF4-FFF2-40B4-BE49-F238E27FC236}">
                  <a16:creationId xmlns:a16="http://schemas.microsoft.com/office/drawing/2014/main" id="{E6C9F140-6D17-42C4-96E2-F124090D40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Isosceles Triangle 32">
              <a:extLst>
                <a:ext uri="{FF2B5EF4-FFF2-40B4-BE49-F238E27FC236}">
                  <a16:creationId xmlns:a16="http://schemas.microsoft.com/office/drawing/2014/main" id="{EE0A3AEC-72D0-4759-A596-564927A0CF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4" name="Rectangle 33">
              <a:extLst>
                <a:ext uri="{FF2B5EF4-FFF2-40B4-BE49-F238E27FC236}">
                  <a16:creationId xmlns:a16="http://schemas.microsoft.com/office/drawing/2014/main" id="{1A027B02-EC1B-499B-B4F5-7221EC8D84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 name="Subtitle 2">
            <a:extLst>
              <a:ext uri="{FF2B5EF4-FFF2-40B4-BE49-F238E27FC236}">
                <a16:creationId xmlns:a16="http://schemas.microsoft.com/office/drawing/2014/main" id="{69944884-B546-80B5-EE44-29BE1440E402}"/>
              </a:ext>
            </a:extLst>
          </p:cNvPr>
          <p:cNvSpPr>
            <a:spLocks noGrp="1"/>
          </p:cNvSpPr>
          <p:nvPr>
            <p:ph type="subTitle" idx="1"/>
          </p:nvPr>
        </p:nvSpPr>
        <p:spPr>
          <a:xfrm>
            <a:off x="1295508" y="2646686"/>
            <a:ext cx="6508242" cy="1231533"/>
          </a:xfrm>
        </p:spPr>
        <p:txBody>
          <a:bodyPr>
            <a:normAutofit fontScale="77500" lnSpcReduction="20000"/>
          </a:bodyPr>
          <a:lstStyle/>
          <a:p>
            <a:endParaRPr lang="en-US" sz="1700" dirty="0">
              <a:solidFill>
                <a:srgbClr val="FFFFFF"/>
              </a:solidFill>
            </a:endParaRPr>
          </a:p>
          <a:p>
            <a:endParaRPr lang="en-US" sz="2800" dirty="0">
              <a:solidFill>
                <a:srgbClr val="FFFFFF"/>
              </a:solidFill>
            </a:endParaRPr>
          </a:p>
          <a:p>
            <a:r>
              <a:rPr lang="en-US" sz="2800" dirty="0">
                <a:solidFill>
                  <a:srgbClr val="FFFFFF"/>
                </a:solidFill>
              </a:rPr>
              <a:t>How would you ascertain, review or evaluate whether the measures to manage risks were successful?</a:t>
            </a:r>
          </a:p>
        </p:txBody>
      </p:sp>
    </p:spTree>
    <p:extLst>
      <p:ext uri="{BB962C8B-B14F-4D97-AF65-F5344CB8AC3E}">
        <p14:creationId xmlns:p14="http://schemas.microsoft.com/office/powerpoint/2010/main" val="1652757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4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8294908-8B00-4F58-BBBA-20F71A40AA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4364C879-1404-4203-8E9D-CC5DE0A621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41023" y="-934769"/>
            <a:ext cx="2424873" cy="2708393"/>
          </a:xfrm>
          <a:custGeom>
            <a:avLst/>
            <a:gdLst>
              <a:gd name="connsiteX0" fmla="*/ 0 w 2424873"/>
              <a:gd name="connsiteY0" fmla="*/ 2424874 h 3611191"/>
              <a:gd name="connsiteX1" fmla="*/ 2424873 w 2424873"/>
              <a:gd name="connsiteY1" fmla="*/ 0 h 3611191"/>
              <a:gd name="connsiteX2" fmla="*/ 2424873 w 2424873"/>
              <a:gd name="connsiteY2" fmla="*/ 3611191 h 3611191"/>
              <a:gd name="connsiteX3" fmla="*/ 1186317 w 2424873"/>
              <a:gd name="connsiteY3" fmla="*/ 3611191 h 3611191"/>
            </a:gdLst>
            <a:ahLst/>
            <a:cxnLst>
              <a:cxn ang="0">
                <a:pos x="connsiteX0" y="connsiteY0"/>
              </a:cxn>
              <a:cxn ang="0">
                <a:pos x="connsiteX1" y="connsiteY1"/>
              </a:cxn>
              <a:cxn ang="0">
                <a:pos x="connsiteX2" y="connsiteY2"/>
              </a:cxn>
              <a:cxn ang="0">
                <a:pos x="connsiteX3" y="connsiteY3"/>
              </a:cxn>
            </a:cxnLst>
            <a:rect l="l" t="t" r="r" b="b"/>
            <a:pathLst>
              <a:path w="2424873" h="3611191">
                <a:moveTo>
                  <a:pt x="0" y="2424874"/>
                </a:moveTo>
                <a:lnTo>
                  <a:pt x="2424873" y="0"/>
                </a:lnTo>
                <a:lnTo>
                  <a:pt x="2424873" y="3611191"/>
                </a:lnTo>
                <a:lnTo>
                  <a:pt x="1186317" y="361119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84617302-4B0D-4351-A6BB-6F0930D94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73756" y="-134088"/>
            <a:ext cx="1635955" cy="1226966"/>
          </a:xfrm>
          <a:custGeom>
            <a:avLst/>
            <a:gdLst>
              <a:gd name="connsiteX0" fmla="*/ 0 w 1635955"/>
              <a:gd name="connsiteY0" fmla="*/ 957987 h 1635955"/>
              <a:gd name="connsiteX1" fmla="*/ 957987 w 1635955"/>
              <a:gd name="connsiteY1" fmla="*/ 0 h 1635955"/>
              <a:gd name="connsiteX2" fmla="*/ 1635955 w 1635955"/>
              <a:gd name="connsiteY2" fmla="*/ 0 h 1635955"/>
              <a:gd name="connsiteX3" fmla="*/ 1635955 w 1635955"/>
              <a:gd name="connsiteY3" fmla="*/ 1635955 h 1635955"/>
              <a:gd name="connsiteX4" fmla="*/ 0 w 1635955"/>
              <a:gd name="connsiteY4" fmla="*/ 1635955 h 1635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955" h="1635955">
                <a:moveTo>
                  <a:pt x="0" y="957987"/>
                </a:moveTo>
                <a:lnTo>
                  <a:pt x="957987" y="0"/>
                </a:lnTo>
                <a:lnTo>
                  <a:pt x="1635955" y="0"/>
                </a:lnTo>
                <a:lnTo>
                  <a:pt x="1635955" y="1635955"/>
                </a:lnTo>
                <a:lnTo>
                  <a:pt x="0" y="1635955"/>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DA2C7802-C2E0-4218-8F89-8DD7CCD2CD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713565" y="311926"/>
            <a:ext cx="4059393" cy="1911083"/>
          </a:xfrm>
          <a:custGeom>
            <a:avLst/>
            <a:gdLst>
              <a:gd name="connsiteX0" fmla="*/ 0 w 4059393"/>
              <a:gd name="connsiteY0" fmla="*/ 1511282 h 2548110"/>
              <a:gd name="connsiteX1" fmla="*/ 1511282 w 4059393"/>
              <a:gd name="connsiteY1" fmla="*/ 0 h 2548110"/>
              <a:gd name="connsiteX2" fmla="*/ 4059393 w 4059393"/>
              <a:gd name="connsiteY2" fmla="*/ 2548110 h 2548110"/>
              <a:gd name="connsiteX3" fmla="*/ 0 w 4059393"/>
              <a:gd name="connsiteY3" fmla="*/ 2548110 h 2548110"/>
            </a:gdLst>
            <a:ahLst/>
            <a:cxnLst>
              <a:cxn ang="0">
                <a:pos x="connsiteX0" y="connsiteY0"/>
              </a:cxn>
              <a:cxn ang="0">
                <a:pos x="connsiteX1" y="connsiteY1"/>
              </a:cxn>
              <a:cxn ang="0">
                <a:pos x="connsiteX2" y="connsiteY2"/>
              </a:cxn>
              <a:cxn ang="0">
                <a:pos x="connsiteX3" y="connsiteY3"/>
              </a:cxn>
            </a:cxnLst>
            <a:rect l="l" t="t" r="r" b="b"/>
            <a:pathLst>
              <a:path w="4059393" h="2548110">
                <a:moveTo>
                  <a:pt x="0" y="1511282"/>
                </a:moveTo>
                <a:lnTo>
                  <a:pt x="1511282" y="0"/>
                </a:lnTo>
                <a:lnTo>
                  <a:pt x="4059393" y="2548110"/>
                </a:lnTo>
                <a:lnTo>
                  <a:pt x="0" y="2548110"/>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A6D7111A-21E5-4EE9-8A78-10E5530F01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7548980" y="1613994"/>
            <a:ext cx="1185708" cy="889281"/>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A3969E80-A77B-49FC-9122-D89AFD5EE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27781" y="5494508"/>
            <a:ext cx="2444907" cy="1774587"/>
          </a:xfrm>
          <a:custGeom>
            <a:avLst/>
            <a:gdLst>
              <a:gd name="connsiteX0" fmla="*/ 0 w 2203753"/>
              <a:gd name="connsiteY0" fmla="*/ 0 h 2132734"/>
              <a:gd name="connsiteX1" fmla="*/ 2203753 w 2203753"/>
              <a:gd name="connsiteY1" fmla="*/ 0 h 2132734"/>
              <a:gd name="connsiteX2" fmla="*/ 2203753 w 2203753"/>
              <a:gd name="connsiteY2" fmla="*/ 576461 h 2132734"/>
              <a:gd name="connsiteX3" fmla="*/ 647480 w 2203753"/>
              <a:gd name="connsiteY3" fmla="*/ 2132734 h 2132734"/>
              <a:gd name="connsiteX4" fmla="*/ 0 w 2203753"/>
              <a:gd name="connsiteY4" fmla="*/ 1485255 h 2132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3753" h="2132734">
                <a:moveTo>
                  <a:pt x="0" y="0"/>
                </a:moveTo>
                <a:lnTo>
                  <a:pt x="2203753" y="0"/>
                </a:lnTo>
                <a:lnTo>
                  <a:pt x="2203753" y="576461"/>
                </a:lnTo>
                <a:lnTo>
                  <a:pt x="647480" y="2132734"/>
                </a:lnTo>
                <a:lnTo>
                  <a:pt x="0" y="1485255"/>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Rectangle 19">
            <a:extLst>
              <a:ext uri="{FF2B5EF4-FFF2-40B4-BE49-F238E27FC236}">
                <a16:creationId xmlns:a16="http://schemas.microsoft.com/office/drawing/2014/main" id="{1849CA57-76BD-4CF2-80BA-D7A46A01B7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211282" y="5555951"/>
            <a:ext cx="928467" cy="696350"/>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ffectLst>
                <a:outerShdw blurRad="38100" dist="38100" dir="2700000" algn="tl">
                  <a:srgbClr val="000000">
                    <a:alpha val="43137"/>
                  </a:srgbClr>
                </a:outerShdw>
              </a:effectLst>
            </a:endParaRPr>
          </a:p>
        </p:txBody>
      </p:sp>
      <p:sp>
        <p:nvSpPr>
          <p:cNvPr id="22" name="Freeform: Shape 21">
            <a:extLst>
              <a:ext uri="{FF2B5EF4-FFF2-40B4-BE49-F238E27FC236}">
                <a16:creationId xmlns:a16="http://schemas.microsoft.com/office/drawing/2014/main" id="{35E9085E-E730-4768-83D4-6CB7E98971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877311" y="1407983"/>
            <a:ext cx="5389379" cy="4042034"/>
          </a:xfrm>
          <a:custGeom>
            <a:avLst/>
            <a:gdLst>
              <a:gd name="connsiteX0" fmla="*/ 0 w 5389379"/>
              <a:gd name="connsiteY0" fmla="*/ 540040 h 5389379"/>
              <a:gd name="connsiteX1" fmla="*/ 540040 w 5389379"/>
              <a:gd name="connsiteY1" fmla="*/ 0 h 5389379"/>
              <a:gd name="connsiteX2" fmla="*/ 5389379 w 5389379"/>
              <a:gd name="connsiteY2" fmla="*/ 0 h 5389379"/>
              <a:gd name="connsiteX3" fmla="*/ 5389379 w 5389379"/>
              <a:gd name="connsiteY3" fmla="*/ 4838655 h 5389379"/>
              <a:gd name="connsiteX4" fmla="*/ 4838655 w 5389379"/>
              <a:gd name="connsiteY4" fmla="*/ 5389379 h 5389379"/>
              <a:gd name="connsiteX5" fmla="*/ 0 w 5389379"/>
              <a:gd name="connsiteY5" fmla="*/ 5389379 h 538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9379" h="5389379">
                <a:moveTo>
                  <a:pt x="0" y="540040"/>
                </a:moveTo>
                <a:lnTo>
                  <a:pt x="540040" y="0"/>
                </a:lnTo>
                <a:lnTo>
                  <a:pt x="5389379" y="0"/>
                </a:lnTo>
                <a:lnTo>
                  <a:pt x="5389379" y="4838655"/>
                </a:lnTo>
                <a:lnTo>
                  <a:pt x="4838655" y="5389379"/>
                </a:lnTo>
                <a:lnTo>
                  <a:pt x="0" y="5389379"/>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973272FE-A474-4CAE-8CA2-BCC8B476C3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76283" y="882212"/>
            <a:ext cx="6791435" cy="5093576"/>
          </a:xfrm>
          <a:custGeom>
            <a:avLst/>
            <a:gdLst>
              <a:gd name="connsiteX0" fmla="*/ 1860938 w 6791435"/>
              <a:gd name="connsiteY0" fmla="*/ 81158 h 6791435"/>
              <a:gd name="connsiteX1" fmla="*/ 1942096 w 6791435"/>
              <a:gd name="connsiteY1" fmla="*/ 0 h 6791435"/>
              <a:gd name="connsiteX2" fmla="*/ 6791435 w 6791435"/>
              <a:gd name="connsiteY2" fmla="*/ 0 h 6791435"/>
              <a:gd name="connsiteX3" fmla="*/ 6791435 w 6791435"/>
              <a:gd name="connsiteY3" fmla="*/ 4838655 h 6791435"/>
              <a:gd name="connsiteX4" fmla="*/ 6710277 w 6791435"/>
              <a:gd name="connsiteY4" fmla="*/ 4919813 h 6791435"/>
              <a:gd name="connsiteX5" fmla="*/ 6710277 w 6791435"/>
              <a:gd name="connsiteY5" fmla="*/ 81158 h 6791435"/>
              <a:gd name="connsiteX6" fmla="*/ 0 w 6791435"/>
              <a:gd name="connsiteY6" fmla="*/ 1942096 h 6791435"/>
              <a:gd name="connsiteX7" fmla="*/ 81158 w 6791435"/>
              <a:gd name="connsiteY7" fmla="*/ 1860938 h 6791435"/>
              <a:gd name="connsiteX8" fmla="*/ 81158 w 6791435"/>
              <a:gd name="connsiteY8" fmla="*/ 6710277 h 6791435"/>
              <a:gd name="connsiteX9" fmla="*/ 4919813 w 6791435"/>
              <a:gd name="connsiteY9" fmla="*/ 6710277 h 6791435"/>
              <a:gd name="connsiteX10" fmla="*/ 4838655 w 6791435"/>
              <a:gd name="connsiteY10" fmla="*/ 6791435 h 6791435"/>
              <a:gd name="connsiteX11" fmla="*/ 0 w 6791435"/>
              <a:gd name="connsiteY11" fmla="*/ 6791435 h 679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91435" h="6791435">
                <a:moveTo>
                  <a:pt x="1860938" y="81158"/>
                </a:moveTo>
                <a:lnTo>
                  <a:pt x="1942096" y="0"/>
                </a:lnTo>
                <a:lnTo>
                  <a:pt x="6791435" y="0"/>
                </a:lnTo>
                <a:lnTo>
                  <a:pt x="6791435" y="4838655"/>
                </a:lnTo>
                <a:lnTo>
                  <a:pt x="6710277" y="4919813"/>
                </a:lnTo>
                <a:lnTo>
                  <a:pt x="6710277" y="81158"/>
                </a:lnTo>
                <a:close/>
                <a:moveTo>
                  <a:pt x="0" y="1942096"/>
                </a:moveTo>
                <a:lnTo>
                  <a:pt x="81158" y="1860938"/>
                </a:lnTo>
                <a:lnTo>
                  <a:pt x="81158" y="6710277"/>
                </a:lnTo>
                <a:lnTo>
                  <a:pt x="4919813" y="6710277"/>
                </a:lnTo>
                <a:lnTo>
                  <a:pt x="4838655" y="6791435"/>
                </a:lnTo>
                <a:lnTo>
                  <a:pt x="0" y="6791435"/>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3" name="Subtitle 2">
            <a:extLst>
              <a:ext uri="{FF2B5EF4-FFF2-40B4-BE49-F238E27FC236}">
                <a16:creationId xmlns:a16="http://schemas.microsoft.com/office/drawing/2014/main" id="{B81A10E2-FC06-3672-B6FD-4EB298B06B91}"/>
              </a:ext>
            </a:extLst>
          </p:cNvPr>
          <p:cNvSpPr>
            <a:spLocks noGrp="1"/>
          </p:cNvSpPr>
          <p:nvPr>
            <p:ph type="subTitle" idx="1"/>
          </p:nvPr>
        </p:nvSpPr>
        <p:spPr>
          <a:xfrm>
            <a:off x="3329724" y="4518923"/>
            <a:ext cx="2484551" cy="1141851"/>
          </a:xfrm>
          <a:noFill/>
        </p:spPr>
        <p:txBody>
          <a:bodyPr>
            <a:normAutofit/>
          </a:bodyPr>
          <a:lstStyle/>
          <a:p>
            <a:endParaRPr lang="en-US" sz="1700">
              <a:solidFill>
                <a:srgbClr val="080808"/>
              </a:solidFill>
            </a:endParaRPr>
          </a:p>
        </p:txBody>
      </p:sp>
      <p:sp>
        <p:nvSpPr>
          <p:cNvPr id="2" name="Title 1">
            <a:extLst>
              <a:ext uri="{FF2B5EF4-FFF2-40B4-BE49-F238E27FC236}">
                <a16:creationId xmlns:a16="http://schemas.microsoft.com/office/drawing/2014/main" id="{745E78C3-28E5-063B-3D79-3C73F6CDCAAB}"/>
              </a:ext>
            </a:extLst>
          </p:cNvPr>
          <p:cNvSpPr>
            <a:spLocks noGrp="1"/>
          </p:cNvSpPr>
          <p:nvPr>
            <p:ph type="ctrTitle"/>
          </p:nvPr>
        </p:nvSpPr>
        <p:spPr>
          <a:xfrm>
            <a:off x="2403481" y="2353641"/>
            <a:ext cx="4337037" cy="2150719"/>
          </a:xfrm>
          <a:noFill/>
        </p:spPr>
        <p:txBody>
          <a:bodyPr anchor="ctr">
            <a:normAutofit/>
          </a:bodyPr>
          <a:lstStyle/>
          <a:p>
            <a:r>
              <a:rPr lang="en-US" sz="3100">
                <a:solidFill>
                  <a:srgbClr val="080808"/>
                </a:solidFill>
              </a:rPr>
              <a:t>Risk Assessment Template</a:t>
            </a:r>
          </a:p>
        </p:txBody>
      </p:sp>
      <p:sp>
        <p:nvSpPr>
          <p:cNvPr id="26" name="Freeform: Shape 25">
            <a:extLst>
              <a:ext uri="{FF2B5EF4-FFF2-40B4-BE49-F238E27FC236}">
                <a16:creationId xmlns:a16="http://schemas.microsoft.com/office/drawing/2014/main" id="{E07981EA-05A6-437C-88D7-B377B92B03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943393" y="5778692"/>
            <a:ext cx="2231794" cy="1926608"/>
          </a:xfrm>
          <a:custGeom>
            <a:avLst/>
            <a:gdLst>
              <a:gd name="connsiteX0" fmla="*/ 0 w 2940086"/>
              <a:gd name="connsiteY0" fmla="*/ 0 h 3384061"/>
              <a:gd name="connsiteX1" fmla="*/ 2496112 w 2940086"/>
              <a:gd name="connsiteY1" fmla="*/ 0 h 3384061"/>
              <a:gd name="connsiteX2" fmla="*/ 2940086 w 2940086"/>
              <a:gd name="connsiteY2" fmla="*/ 443975 h 3384061"/>
              <a:gd name="connsiteX3" fmla="*/ 0 w 2940086"/>
              <a:gd name="connsiteY3" fmla="*/ 3384061 h 3384061"/>
            </a:gdLst>
            <a:ahLst/>
            <a:cxnLst>
              <a:cxn ang="0">
                <a:pos x="connsiteX0" y="connsiteY0"/>
              </a:cxn>
              <a:cxn ang="0">
                <a:pos x="connsiteX1" y="connsiteY1"/>
              </a:cxn>
              <a:cxn ang="0">
                <a:pos x="connsiteX2" y="connsiteY2"/>
              </a:cxn>
              <a:cxn ang="0">
                <a:pos x="connsiteX3" y="connsiteY3"/>
              </a:cxn>
            </a:cxnLst>
            <a:rect l="l" t="t" r="r" b="b"/>
            <a:pathLst>
              <a:path w="2940086" h="3384061">
                <a:moveTo>
                  <a:pt x="0" y="0"/>
                </a:moveTo>
                <a:lnTo>
                  <a:pt x="2496112" y="0"/>
                </a:lnTo>
                <a:lnTo>
                  <a:pt x="2940086" y="443975"/>
                </a:lnTo>
                <a:lnTo>
                  <a:pt x="0" y="338406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Rectangle 27">
            <a:extLst>
              <a:ext uri="{FF2B5EF4-FFF2-40B4-BE49-F238E27FC236}">
                <a16:creationId xmlns:a16="http://schemas.microsoft.com/office/drawing/2014/main" id="{15E3C750-986E-4769-B1AE-49289FBEE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7170046" y="5363543"/>
            <a:ext cx="959985" cy="719989"/>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7776940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495F8E3-5243-4F02-AC53-F05721B353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0" name="Group 9">
            <a:extLst>
              <a:ext uri="{FF2B5EF4-FFF2-40B4-BE49-F238E27FC236}">
                <a16:creationId xmlns:a16="http://schemas.microsoft.com/office/drawing/2014/main" id="{45280F9F-2129-4B35-86B4-8A4267DFA30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47255" y="-59376"/>
            <a:ext cx="9386886" cy="6923798"/>
            <a:chOff x="-329674" y="-51881"/>
            <a:chExt cx="12515851" cy="6923798"/>
          </a:xfrm>
        </p:grpSpPr>
        <p:sp>
          <p:nvSpPr>
            <p:cNvPr id="11" name="Freeform 5">
              <a:extLst>
                <a:ext uri="{FF2B5EF4-FFF2-40B4-BE49-F238E27FC236}">
                  <a16:creationId xmlns:a16="http://schemas.microsoft.com/office/drawing/2014/main" id="{079E950F-26FD-49A5-8CFB-664703BE51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6">
              <a:extLst>
                <a:ext uri="{FF2B5EF4-FFF2-40B4-BE49-F238E27FC236}">
                  <a16:creationId xmlns:a16="http://schemas.microsoft.com/office/drawing/2014/main" id="{A957C5C2-2E01-464B-97B4-1981AF0523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id="{53B7BE02-9D75-4EBB-879B-D7B75937FC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id="{0D9536D6-02B7-4110-BF2B-17B08DDFE7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id="{ADA6B83F-32F5-4D8C-AA2F-53A4FA1252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id="{AE2FF24D-C357-4073-8093-410279D42F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id="{7A7D5D9E-853D-4831-B45D-ED773133B8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id="{5D185781-4FC4-4AF1-B231-942FDE9634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id="{CC270413-B0D3-4A07-BD1B-E9254A9892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id="{2C47358D-4669-406F-AC20-6D169951BE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id="{328C9057-3C8A-45CB-A084-4AD4535CDC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id="{D204A0F9-30D5-4D9E-9019-95DEDCFFE8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id="{F9CC2C27-C82D-467C-836F-F166E7059B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id="{F680CD9A-5DEE-446A-A951-936A1B2D12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id="{90F745C0-6118-47A3-85AB-A412FE581C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id="{3CEC5B1E-7348-4ACE-B1DD-E53926EB76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id="{F96B7951-47C0-4555-9A22-86491610F4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id="{ACD5C04A-A4EA-432A-A9B5-F84F41D745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id="{B33C957B-D207-438D-9823-4FF59328F3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31" name="Group 30">
            <a:extLst>
              <a:ext uri="{FF2B5EF4-FFF2-40B4-BE49-F238E27FC236}">
                <a16:creationId xmlns:a16="http://schemas.microsoft.com/office/drawing/2014/main" id="{EF79D782-A9ED-4AEE-B67D-DDD6F1CB526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251969" y="1186483"/>
            <a:ext cx="6636259" cy="4477933"/>
            <a:chOff x="1669293" y="1186483"/>
            <a:chExt cx="8848345" cy="4477933"/>
          </a:xfrm>
        </p:grpSpPr>
        <p:sp>
          <p:nvSpPr>
            <p:cNvPr id="32" name="Rectangle 31">
              <a:extLst>
                <a:ext uri="{FF2B5EF4-FFF2-40B4-BE49-F238E27FC236}">
                  <a16:creationId xmlns:a16="http://schemas.microsoft.com/office/drawing/2014/main" id="{E6C9F140-6D17-42C4-96E2-F124090D40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Isosceles Triangle 32">
              <a:extLst>
                <a:ext uri="{FF2B5EF4-FFF2-40B4-BE49-F238E27FC236}">
                  <a16:creationId xmlns:a16="http://schemas.microsoft.com/office/drawing/2014/main" id="{EE0A3AEC-72D0-4759-A596-564927A0CF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4" name="Rectangle 33">
              <a:extLst>
                <a:ext uri="{FF2B5EF4-FFF2-40B4-BE49-F238E27FC236}">
                  <a16:creationId xmlns:a16="http://schemas.microsoft.com/office/drawing/2014/main" id="{1A027B02-EC1B-499B-B4F5-7221EC8D84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 name="Subtitle 2">
            <a:extLst>
              <a:ext uri="{FF2B5EF4-FFF2-40B4-BE49-F238E27FC236}">
                <a16:creationId xmlns:a16="http://schemas.microsoft.com/office/drawing/2014/main" id="{69944884-B546-80B5-EE44-29BE1440E402}"/>
              </a:ext>
            </a:extLst>
          </p:cNvPr>
          <p:cNvSpPr>
            <a:spLocks noGrp="1"/>
          </p:cNvSpPr>
          <p:nvPr>
            <p:ph type="subTitle" idx="1"/>
          </p:nvPr>
        </p:nvSpPr>
        <p:spPr>
          <a:xfrm>
            <a:off x="1295508" y="2646686"/>
            <a:ext cx="6508242" cy="1231533"/>
          </a:xfrm>
        </p:spPr>
        <p:txBody>
          <a:bodyPr>
            <a:normAutofit fontScale="77500" lnSpcReduction="20000"/>
          </a:bodyPr>
          <a:lstStyle/>
          <a:p>
            <a:endParaRPr lang="en-US" sz="1700" dirty="0">
              <a:solidFill>
                <a:srgbClr val="FFFFFF"/>
              </a:solidFill>
            </a:endParaRPr>
          </a:p>
          <a:p>
            <a:r>
              <a:rPr lang="en-US" sz="2800" dirty="0">
                <a:solidFill>
                  <a:schemeClr val="bg1"/>
                </a:solidFill>
              </a:rPr>
              <a:t>Having gone through the process of risk assessment what do you feel would assist in encouraging effective risk assessment at local level?</a:t>
            </a:r>
          </a:p>
          <a:p>
            <a:endParaRPr lang="en-US" sz="2800" dirty="0">
              <a:solidFill>
                <a:srgbClr val="FFFFFF"/>
              </a:solidFill>
            </a:endParaRPr>
          </a:p>
        </p:txBody>
      </p:sp>
    </p:spTree>
    <p:extLst>
      <p:ext uri="{BB962C8B-B14F-4D97-AF65-F5344CB8AC3E}">
        <p14:creationId xmlns:p14="http://schemas.microsoft.com/office/powerpoint/2010/main" val="12224252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327CD12-A6CF-489C-ADCF-17D7E56C7B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1" name="Group 10">
            <a:extLst>
              <a:ext uri="{FF2B5EF4-FFF2-40B4-BE49-F238E27FC236}">
                <a16:creationId xmlns:a16="http://schemas.microsoft.com/office/drawing/2014/main" id="{B4E48C8E-1009-4750-9630-436223C9EED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47255" y="-59376"/>
            <a:ext cx="9386886" cy="6923798"/>
            <a:chOff x="-329674" y="-51881"/>
            <a:chExt cx="12515851" cy="6923798"/>
          </a:xfrm>
        </p:grpSpPr>
        <p:sp>
          <p:nvSpPr>
            <p:cNvPr id="12" name="Freeform 5">
              <a:extLst>
                <a:ext uri="{FF2B5EF4-FFF2-40B4-BE49-F238E27FC236}">
                  <a16:creationId xmlns:a16="http://schemas.microsoft.com/office/drawing/2014/main" id="{70ACFF1E-E5E6-43E9-A5B7-33E0BEBD6E1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29674" y="1298404"/>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Freeform 6">
              <a:extLst>
                <a:ext uri="{FF2B5EF4-FFF2-40B4-BE49-F238E27FC236}">
                  <a16:creationId xmlns:a16="http://schemas.microsoft.com/office/drawing/2014/main" id="{C217FABC-C638-4392-847B-1D5D24ACF2D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70451" y="2018236"/>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Freeform 7">
              <a:extLst>
                <a:ext uri="{FF2B5EF4-FFF2-40B4-BE49-F238E27FC236}">
                  <a16:creationId xmlns:a16="http://schemas.microsoft.com/office/drawing/2014/main" id="{5F4D7986-89F7-4A82-BCE1-D3748FA1944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51351" y="1788400"/>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Freeform 8">
              <a:extLst>
                <a:ext uri="{FF2B5EF4-FFF2-40B4-BE49-F238E27FC236}">
                  <a16:creationId xmlns:a16="http://schemas.microsoft.com/office/drawing/2014/main" id="{086EDA91-62A8-4A58-8FD1-50579B98CC9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49842"/>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Freeform 9">
              <a:extLst>
                <a:ext uri="{FF2B5EF4-FFF2-40B4-BE49-F238E27FC236}">
                  <a16:creationId xmlns:a16="http://schemas.microsoft.com/office/drawing/2014/main" id="{D2FE2666-E34E-4114-988D-0D6E0E7EFEE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6186246"/>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Freeform 10">
              <a:extLst>
                <a:ext uri="{FF2B5EF4-FFF2-40B4-BE49-F238E27FC236}">
                  <a16:creationId xmlns:a16="http://schemas.microsoft.com/office/drawing/2014/main" id="{30447EE7-0C29-4B15-AABB-C0C4A8F6A74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1881"/>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Freeform 11">
              <a:extLst>
                <a:ext uri="{FF2B5EF4-FFF2-40B4-BE49-F238E27FC236}">
                  <a16:creationId xmlns:a16="http://schemas.microsoft.com/office/drawing/2014/main" id="{D5347D5C-1205-4D74-AA55-A6AC8C7815D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426601" y="5579"/>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Freeform 12">
              <a:extLst>
                <a:ext uri="{FF2B5EF4-FFF2-40B4-BE49-F238E27FC236}">
                  <a16:creationId xmlns:a16="http://schemas.microsoft.com/office/drawing/2014/main" id="{13696D3F-405F-490D-AF68-9BBDC7DDDA7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Freeform 13">
              <a:extLst>
                <a:ext uri="{FF2B5EF4-FFF2-40B4-BE49-F238E27FC236}">
                  <a16:creationId xmlns:a16="http://schemas.microsoft.com/office/drawing/2014/main" id="{8194048F-FCD0-4944-9723-14BFD071558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21889" y="5579"/>
              <a:ext cx="5588000" cy="6866337"/>
            </a:xfrm>
            <a:custGeom>
              <a:avLst/>
              <a:gdLst>
                <a:gd name="T0" fmla="*/ 1067 w 1174"/>
                <a:gd name="T1" fmla="*/ 1440 h 1440"/>
                <a:gd name="T2" fmla="*/ 698 w 1174"/>
                <a:gd name="T3" fmla="*/ 577 h 1440"/>
                <a:gd name="T4" fmla="*/ 0 w 1174"/>
                <a:gd name="T5" fmla="*/ 0 h 1440"/>
              </a:gdLst>
              <a:ahLst/>
              <a:cxnLst>
                <a:cxn ang="0">
                  <a:pos x="T0" y="T1"/>
                </a:cxn>
                <a:cxn ang="0">
                  <a:pos x="T2" y="T3"/>
                </a:cxn>
                <a:cxn ang="0">
                  <a:pos x="T4" y="T5"/>
                </a:cxn>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Freeform 14">
              <a:extLst>
                <a:ext uri="{FF2B5EF4-FFF2-40B4-BE49-F238E27FC236}">
                  <a16:creationId xmlns:a16="http://schemas.microsoft.com/office/drawing/2014/main" id="{F634E52A-02AD-4955-AA3F-8E8935F41F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790"/>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Freeform 15">
              <a:extLst>
                <a:ext uri="{FF2B5EF4-FFF2-40B4-BE49-F238E27FC236}">
                  <a16:creationId xmlns:a16="http://schemas.microsoft.com/office/drawing/2014/main" id="{99E661E3-26F4-4992-B424-91AAE0A0065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012389" y="5579"/>
              <a:ext cx="5497513" cy="6866337"/>
            </a:xfrm>
            <a:custGeom>
              <a:avLst/>
              <a:gdLst>
                <a:gd name="T0" fmla="*/ 1056 w 1155"/>
                <a:gd name="T1" fmla="*/ 1440 h 1440"/>
                <a:gd name="T2" fmla="*/ 686 w 1155"/>
                <a:gd name="T3" fmla="*/ 580 h 1440"/>
                <a:gd name="T4" fmla="*/ 0 w 1155"/>
                <a:gd name="T5" fmla="*/ 0 h 1440"/>
              </a:gdLst>
              <a:ahLst/>
              <a:cxnLst>
                <a:cxn ang="0">
                  <a:pos x="T0" y="T1"/>
                </a:cxn>
                <a:cxn ang="0">
                  <a:pos x="T2" y="T3"/>
                </a:cxn>
                <a:cxn ang="0">
                  <a:pos x="T4" y="T5"/>
                </a:cxn>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 name="Freeform 16">
              <a:extLst>
                <a:ext uri="{FF2B5EF4-FFF2-40B4-BE49-F238E27FC236}">
                  <a16:creationId xmlns:a16="http://schemas.microsoft.com/office/drawing/2014/main" id="{65FC5C1D-91B5-4EBF-9A3E-BB5DC1E2A7B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Freeform 17">
              <a:extLst>
                <a:ext uri="{FF2B5EF4-FFF2-40B4-BE49-F238E27FC236}">
                  <a16:creationId xmlns:a16="http://schemas.microsoft.com/office/drawing/2014/main" id="{6D39CDA7-D7D3-4FED-B2BA-40464AA42D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210826" y="790"/>
              <a:ext cx="5522913" cy="6871126"/>
            </a:xfrm>
            <a:custGeom>
              <a:avLst/>
              <a:gdLst>
                <a:gd name="T0" fmla="*/ 1053 w 1160"/>
                <a:gd name="T1" fmla="*/ 1441 h 1441"/>
                <a:gd name="T2" fmla="*/ 705 w 1160"/>
                <a:gd name="T3" fmla="*/ 599 h 1441"/>
                <a:gd name="T4" fmla="*/ 0 w 1160"/>
                <a:gd name="T5" fmla="*/ 0 h 1441"/>
              </a:gdLst>
              <a:ahLst/>
              <a:cxnLst>
                <a:cxn ang="0">
                  <a:pos x="T0" y="T1"/>
                </a:cxn>
                <a:cxn ang="0">
                  <a:pos x="T2" y="T3"/>
                </a:cxn>
                <a:cxn ang="0">
                  <a:pos x="T4" y="T5"/>
                </a:cxn>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Freeform 18">
              <a:extLst>
                <a:ext uri="{FF2B5EF4-FFF2-40B4-BE49-F238E27FC236}">
                  <a16:creationId xmlns:a16="http://schemas.microsoft.com/office/drawing/2014/main" id="{F7F716E2-501F-47E8-9626-D9EC5492C17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63239" y="5579"/>
              <a:ext cx="5413375" cy="6866337"/>
            </a:xfrm>
            <a:custGeom>
              <a:avLst/>
              <a:gdLst>
                <a:gd name="T0" fmla="*/ 1040 w 1137"/>
                <a:gd name="T1" fmla="*/ 1440 h 1440"/>
                <a:gd name="T2" fmla="*/ 698 w 1137"/>
                <a:gd name="T3" fmla="*/ 611 h 1440"/>
                <a:gd name="T4" fmla="*/ 0 w 1137"/>
                <a:gd name="T5" fmla="*/ 0 h 1440"/>
              </a:gdLst>
              <a:ahLst/>
              <a:cxnLst>
                <a:cxn ang="0">
                  <a:pos x="T0" y="T1"/>
                </a:cxn>
                <a:cxn ang="0">
                  <a:pos x="T2" y="T3"/>
                </a:cxn>
                <a:cxn ang="0">
                  <a:pos x="T4" y="T5"/>
                </a:cxn>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Freeform 19">
              <a:extLst>
                <a:ext uri="{FF2B5EF4-FFF2-40B4-BE49-F238E27FC236}">
                  <a16:creationId xmlns:a16="http://schemas.microsoft.com/office/drawing/2014/main" id="{3074FC5C-533A-4B99-8B9E-ED1C65AE6F0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877576" y="5579"/>
              <a:ext cx="5037138" cy="6861550"/>
            </a:xfrm>
            <a:custGeom>
              <a:avLst/>
              <a:gdLst>
                <a:gd name="T0" fmla="*/ 1011 w 1058"/>
                <a:gd name="T1" fmla="*/ 1439 h 1439"/>
                <a:gd name="T2" fmla="*/ 648 w 1058"/>
                <a:gd name="T3" fmla="*/ 617 h 1439"/>
                <a:gd name="T4" fmla="*/ 0 w 1058"/>
                <a:gd name="T5" fmla="*/ 0 h 1439"/>
              </a:gdLst>
              <a:ahLst/>
              <a:cxnLst>
                <a:cxn ang="0">
                  <a:pos x="T0" y="T1"/>
                </a:cxn>
                <a:cxn ang="0">
                  <a:pos x="T2" y="T3"/>
                </a:cxn>
                <a:cxn ang="0">
                  <a:pos x="T4" y="T5"/>
                </a:cxn>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 name="Freeform 20">
              <a:extLst>
                <a:ext uri="{FF2B5EF4-FFF2-40B4-BE49-F238E27FC236}">
                  <a16:creationId xmlns:a16="http://schemas.microsoft.com/office/drawing/2014/main" id="{00EDCFC2-0B77-4D95-8F8E-DB60A85F2F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768289" y="5579"/>
              <a:ext cx="3417888" cy="2742066"/>
            </a:xfrm>
            <a:custGeom>
              <a:avLst/>
              <a:gdLst>
                <a:gd name="T0" fmla="*/ 718 w 718"/>
                <a:gd name="T1" fmla="*/ 575 h 575"/>
                <a:gd name="T2" fmla="*/ 0 w 718"/>
                <a:gd name="T3" fmla="*/ 0 h 575"/>
              </a:gdLst>
              <a:ahLst/>
              <a:cxnLst>
                <a:cxn ang="0">
                  <a:pos x="T0" y="T1"/>
                </a:cxn>
                <a:cxn ang="0">
                  <a:pos x="T2" y="T3"/>
                </a:cxn>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Freeform 21">
              <a:extLst>
                <a:ext uri="{FF2B5EF4-FFF2-40B4-BE49-F238E27FC236}">
                  <a16:creationId xmlns:a16="http://schemas.microsoft.com/office/drawing/2014/main" id="{974CB405-A36B-4456-9DE3-EBE212552F4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235014" y="10367"/>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Freeform 22">
              <a:extLst>
                <a:ext uri="{FF2B5EF4-FFF2-40B4-BE49-F238E27FC236}">
                  <a16:creationId xmlns:a16="http://schemas.microsoft.com/office/drawing/2014/main" id="{BD84B494-4095-4E61-B65F-34F5C6BC840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20826" y="5579"/>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Freeform 23">
              <a:extLst>
                <a:ext uri="{FF2B5EF4-FFF2-40B4-BE49-F238E27FC236}">
                  <a16:creationId xmlns:a16="http://schemas.microsoft.com/office/drawing/2014/main" id="{33484AA0-BE6E-4F8B-85CF-9C4C750FF72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90826" y="5579"/>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32" name="Group 31">
            <a:extLst>
              <a:ext uri="{FF2B5EF4-FFF2-40B4-BE49-F238E27FC236}">
                <a16:creationId xmlns:a16="http://schemas.microsoft.com/office/drawing/2014/main" id="{C7D38E5F-6E59-41DA-B3CA-6AD28BF6420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251970" y="3893141"/>
            <a:ext cx="6634256" cy="1771275"/>
            <a:chOff x="1669293" y="3893141"/>
            <a:chExt cx="8845667" cy="1771275"/>
          </a:xfrm>
        </p:grpSpPr>
        <p:sp>
          <p:nvSpPr>
            <p:cNvPr id="33" name="Isosceles Triangle 39">
              <a:extLst>
                <a:ext uri="{FF2B5EF4-FFF2-40B4-BE49-F238E27FC236}">
                  <a16:creationId xmlns:a16="http://schemas.microsoft.com/office/drawing/2014/main" id="{9AF9BC5C-44FD-4080-8C54-CC4E5F83FC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a:extLst>
                <a:ext uri="{FF2B5EF4-FFF2-40B4-BE49-F238E27FC236}">
                  <a16:creationId xmlns:a16="http://schemas.microsoft.com/office/drawing/2014/main" id="{BA884903-3516-494A-B966-3E7651567A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69293" y="3893141"/>
              <a:ext cx="8845667" cy="142021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 name="Title 1">
            <a:extLst>
              <a:ext uri="{FF2B5EF4-FFF2-40B4-BE49-F238E27FC236}">
                <a16:creationId xmlns:a16="http://schemas.microsoft.com/office/drawing/2014/main" id="{8F1E702A-8CC1-18DA-E94D-B2DC87478EAF}"/>
              </a:ext>
            </a:extLst>
          </p:cNvPr>
          <p:cNvSpPr>
            <a:spLocks noGrp="1"/>
          </p:cNvSpPr>
          <p:nvPr>
            <p:ph type="ctrTitle"/>
          </p:nvPr>
        </p:nvSpPr>
        <p:spPr>
          <a:xfrm>
            <a:off x="1319427" y="3980237"/>
            <a:ext cx="6504221" cy="727748"/>
          </a:xfrm>
        </p:spPr>
        <p:txBody>
          <a:bodyPr>
            <a:normAutofit/>
          </a:bodyPr>
          <a:lstStyle/>
          <a:p>
            <a:r>
              <a:rPr lang="en-US" sz="3500" dirty="0">
                <a:solidFill>
                  <a:srgbClr val="FFFFFE"/>
                </a:solidFill>
              </a:rPr>
              <a:t>LUNCH</a:t>
            </a:r>
          </a:p>
        </p:txBody>
      </p:sp>
      <p:sp>
        <p:nvSpPr>
          <p:cNvPr id="36" name="Rectangle 35">
            <a:extLst>
              <a:ext uri="{FF2B5EF4-FFF2-40B4-BE49-F238E27FC236}">
                <a16:creationId xmlns:a16="http://schemas.microsoft.com/office/drawing/2014/main" id="{D2019510-1F68-48FE-8C72-905BF5582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51024" y="1179555"/>
            <a:ext cx="6638052" cy="2621445"/>
          </a:xfrm>
          <a:prstGeom prst="rect">
            <a:avLst/>
          </a:prstGeom>
          <a:solidFill>
            <a:schemeClr val="bg1"/>
          </a:solidFill>
          <a:ln w="9525">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Graphic 5" descr="Fork and knife outline">
            <a:extLst>
              <a:ext uri="{FF2B5EF4-FFF2-40B4-BE49-F238E27FC236}">
                <a16:creationId xmlns:a16="http://schemas.microsoft.com/office/drawing/2014/main" id="{F001275F-D0F8-2FA4-53AD-8AC1CB67DFBC}"/>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3418603" y="1346402"/>
            <a:ext cx="2302486" cy="2302486"/>
          </a:xfrm>
          <a:prstGeom prst="rect">
            <a:avLst/>
          </a:prstGeom>
          <a:ln w="12700">
            <a:noFill/>
          </a:ln>
        </p:spPr>
      </p:pic>
    </p:spTree>
    <p:extLst>
      <p:ext uri="{BB962C8B-B14F-4D97-AF65-F5344CB8AC3E}">
        <p14:creationId xmlns:p14="http://schemas.microsoft.com/office/powerpoint/2010/main" val="2187836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iterate>
                                    <p:tmPct val="10000"/>
                                  </p:iterate>
                                  <p:childTnLst>
                                    <p:set>
                                      <p:cBhvr>
                                        <p:cTn id="6" dur="1" fill="hold">
                                          <p:stCondLst>
                                            <p:cond delay="0"/>
                                          </p:stCondLst>
                                        </p:cTn>
                                        <p:tgtEl>
                                          <p:spTgt spid="6"/>
                                        </p:tgtEl>
                                        <p:attrNameLst>
                                          <p:attrName>style.visibility</p:attrName>
                                        </p:attrNameLst>
                                      </p:cBhvr>
                                      <p:to>
                                        <p:strVal val="visible"/>
                                      </p:to>
                                    </p:set>
                                    <p:animEffect transition="in" filter="fade">
                                      <p:cBhvr>
                                        <p:cTn id="7" dur="700"/>
                                        <p:tgtEl>
                                          <p:spTgt spid="6"/>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8294908-8B00-4F58-BBBA-20F71A40AA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4364C879-1404-4203-8E9D-CC5DE0A621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41023" y="-934769"/>
            <a:ext cx="2424873" cy="2708393"/>
          </a:xfrm>
          <a:custGeom>
            <a:avLst/>
            <a:gdLst>
              <a:gd name="connsiteX0" fmla="*/ 0 w 2424873"/>
              <a:gd name="connsiteY0" fmla="*/ 2424874 h 3611191"/>
              <a:gd name="connsiteX1" fmla="*/ 2424873 w 2424873"/>
              <a:gd name="connsiteY1" fmla="*/ 0 h 3611191"/>
              <a:gd name="connsiteX2" fmla="*/ 2424873 w 2424873"/>
              <a:gd name="connsiteY2" fmla="*/ 3611191 h 3611191"/>
              <a:gd name="connsiteX3" fmla="*/ 1186317 w 2424873"/>
              <a:gd name="connsiteY3" fmla="*/ 3611191 h 3611191"/>
            </a:gdLst>
            <a:ahLst/>
            <a:cxnLst>
              <a:cxn ang="0">
                <a:pos x="connsiteX0" y="connsiteY0"/>
              </a:cxn>
              <a:cxn ang="0">
                <a:pos x="connsiteX1" y="connsiteY1"/>
              </a:cxn>
              <a:cxn ang="0">
                <a:pos x="connsiteX2" y="connsiteY2"/>
              </a:cxn>
              <a:cxn ang="0">
                <a:pos x="connsiteX3" y="connsiteY3"/>
              </a:cxn>
            </a:cxnLst>
            <a:rect l="l" t="t" r="r" b="b"/>
            <a:pathLst>
              <a:path w="2424873" h="3611191">
                <a:moveTo>
                  <a:pt x="0" y="2424874"/>
                </a:moveTo>
                <a:lnTo>
                  <a:pt x="2424873" y="0"/>
                </a:lnTo>
                <a:lnTo>
                  <a:pt x="2424873" y="3611191"/>
                </a:lnTo>
                <a:lnTo>
                  <a:pt x="1186317" y="361119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84617302-4B0D-4351-A6BB-6F0930D94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73756" y="-134088"/>
            <a:ext cx="1635955" cy="1226966"/>
          </a:xfrm>
          <a:custGeom>
            <a:avLst/>
            <a:gdLst>
              <a:gd name="connsiteX0" fmla="*/ 0 w 1635955"/>
              <a:gd name="connsiteY0" fmla="*/ 957987 h 1635955"/>
              <a:gd name="connsiteX1" fmla="*/ 957987 w 1635955"/>
              <a:gd name="connsiteY1" fmla="*/ 0 h 1635955"/>
              <a:gd name="connsiteX2" fmla="*/ 1635955 w 1635955"/>
              <a:gd name="connsiteY2" fmla="*/ 0 h 1635955"/>
              <a:gd name="connsiteX3" fmla="*/ 1635955 w 1635955"/>
              <a:gd name="connsiteY3" fmla="*/ 1635955 h 1635955"/>
              <a:gd name="connsiteX4" fmla="*/ 0 w 1635955"/>
              <a:gd name="connsiteY4" fmla="*/ 1635955 h 1635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955" h="1635955">
                <a:moveTo>
                  <a:pt x="0" y="957987"/>
                </a:moveTo>
                <a:lnTo>
                  <a:pt x="957987" y="0"/>
                </a:lnTo>
                <a:lnTo>
                  <a:pt x="1635955" y="0"/>
                </a:lnTo>
                <a:lnTo>
                  <a:pt x="1635955" y="1635955"/>
                </a:lnTo>
                <a:lnTo>
                  <a:pt x="0" y="1635955"/>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DA2C7802-C2E0-4218-8F89-8DD7CCD2CD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713565" y="311926"/>
            <a:ext cx="4059393" cy="1911083"/>
          </a:xfrm>
          <a:custGeom>
            <a:avLst/>
            <a:gdLst>
              <a:gd name="connsiteX0" fmla="*/ 0 w 4059393"/>
              <a:gd name="connsiteY0" fmla="*/ 1511282 h 2548110"/>
              <a:gd name="connsiteX1" fmla="*/ 1511282 w 4059393"/>
              <a:gd name="connsiteY1" fmla="*/ 0 h 2548110"/>
              <a:gd name="connsiteX2" fmla="*/ 4059393 w 4059393"/>
              <a:gd name="connsiteY2" fmla="*/ 2548110 h 2548110"/>
              <a:gd name="connsiteX3" fmla="*/ 0 w 4059393"/>
              <a:gd name="connsiteY3" fmla="*/ 2548110 h 2548110"/>
            </a:gdLst>
            <a:ahLst/>
            <a:cxnLst>
              <a:cxn ang="0">
                <a:pos x="connsiteX0" y="connsiteY0"/>
              </a:cxn>
              <a:cxn ang="0">
                <a:pos x="connsiteX1" y="connsiteY1"/>
              </a:cxn>
              <a:cxn ang="0">
                <a:pos x="connsiteX2" y="connsiteY2"/>
              </a:cxn>
              <a:cxn ang="0">
                <a:pos x="connsiteX3" y="connsiteY3"/>
              </a:cxn>
            </a:cxnLst>
            <a:rect l="l" t="t" r="r" b="b"/>
            <a:pathLst>
              <a:path w="4059393" h="2548110">
                <a:moveTo>
                  <a:pt x="0" y="1511282"/>
                </a:moveTo>
                <a:lnTo>
                  <a:pt x="1511282" y="0"/>
                </a:lnTo>
                <a:lnTo>
                  <a:pt x="4059393" y="2548110"/>
                </a:lnTo>
                <a:lnTo>
                  <a:pt x="0" y="2548110"/>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A6D7111A-21E5-4EE9-8A78-10E5530F01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7548980" y="1613994"/>
            <a:ext cx="1185708" cy="889281"/>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A3969E80-A77B-49FC-9122-D89AFD5EE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27781" y="5494508"/>
            <a:ext cx="2444907" cy="1774587"/>
          </a:xfrm>
          <a:custGeom>
            <a:avLst/>
            <a:gdLst>
              <a:gd name="connsiteX0" fmla="*/ 0 w 2203753"/>
              <a:gd name="connsiteY0" fmla="*/ 0 h 2132734"/>
              <a:gd name="connsiteX1" fmla="*/ 2203753 w 2203753"/>
              <a:gd name="connsiteY1" fmla="*/ 0 h 2132734"/>
              <a:gd name="connsiteX2" fmla="*/ 2203753 w 2203753"/>
              <a:gd name="connsiteY2" fmla="*/ 576461 h 2132734"/>
              <a:gd name="connsiteX3" fmla="*/ 647480 w 2203753"/>
              <a:gd name="connsiteY3" fmla="*/ 2132734 h 2132734"/>
              <a:gd name="connsiteX4" fmla="*/ 0 w 2203753"/>
              <a:gd name="connsiteY4" fmla="*/ 1485255 h 2132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3753" h="2132734">
                <a:moveTo>
                  <a:pt x="0" y="0"/>
                </a:moveTo>
                <a:lnTo>
                  <a:pt x="2203753" y="0"/>
                </a:lnTo>
                <a:lnTo>
                  <a:pt x="2203753" y="576461"/>
                </a:lnTo>
                <a:lnTo>
                  <a:pt x="647480" y="2132734"/>
                </a:lnTo>
                <a:lnTo>
                  <a:pt x="0" y="1485255"/>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Rectangle 19">
            <a:extLst>
              <a:ext uri="{FF2B5EF4-FFF2-40B4-BE49-F238E27FC236}">
                <a16:creationId xmlns:a16="http://schemas.microsoft.com/office/drawing/2014/main" id="{1849CA57-76BD-4CF2-80BA-D7A46A01B7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211282" y="5555951"/>
            <a:ext cx="928467" cy="696350"/>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ffectLst>
                <a:outerShdw blurRad="38100" dist="38100" dir="2700000" algn="tl">
                  <a:srgbClr val="000000">
                    <a:alpha val="43137"/>
                  </a:srgbClr>
                </a:outerShdw>
              </a:effectLst>
            </a:endParaRPr>
          </a:p>
        </p:txBody>
      </p:sp>
      <p:sp>
        <p:nvSpPr>
          <p:cNvPr id="22" name="Freeform: Shape 21">
            <a:extLst>
              <a:ext uri="{FF2B5EF4-FFF2-40B4-BE49-F238E27FC236}">
                <a16:creationId xmlns:a16="http://schemas.microsoft.com/office/drawing/2014/main" id="{35E9085E-E730-4768-83D4-6CB7E98971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877311" y="1407983"/>
            <a:ext cx="5389379" cy="4042034"/>
          </a:xfrm>
          <a:custGeom>
            <a:avLst/>
            <a:gdLst>
              <a:gd name="connsiteX0" fmla="*/ 0 w 5389379"/>
              <a:gd name="connsiteY0" fmla="*/ 540040 h 5389379"/>
              <a:gd name="connsiteX1" fmla="*/ 540040 w 5389379"/>
              <a:gd name="connsiteY1" fmla="*/ 0 h 5389379"/>
              <a:gd name="connsiteX2" fmla="*/ 5389379 w 5389379"/>
              <a:gd name="connsiteY2" fmla="*/ 0 h 5389379"/>
              <a:gd name="connsiteX3" fmla="*/ 5389379 w 5389379"/>
              <a:gd name="connsiteY3" fmla="*/ 4838655 h 5389379"/>
              <a:gd name="connsiteX4" fmla="*/ 4838655 w 5389379"/>
              <a:gd name="connsiteY4" fmla="*/ 5389379 h 5389379"/>
              <a:gd name="connsiteX5" fmla="*/ 0 w 5389379"/>
              <a:gd name="connsiteY5" fmla="*/ 5389379 h 538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9379" h="5389379">
                <a:moveTo>
                  <a:pt x="0" y="540040"/>
                </a:moveTo>
                <a:lnTo>
                  <a:pt x="540040" y="0"/>
                </a:lnTo>
                <a:lnTo>
                  <a:pt x="5389379" y="0"/>
                </a:lnTo>
                <a:lnTo>
                  <a:pt x="5389379" y="4838655"/>
                </a:lnTo>
                <a:lnTo>
                  <a:pt x="4838655" y="5389379"/>
                </a:lnTo>
                <a:lnTo>
                  <a:pt x="0" y="5389379"/>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973272FE-A474-4CAE-8CA2-BCC8B476C3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76283" y="882212"/>
            <a:ext cx="6791435" cy="5093576"/>
          </a:xfrm>
          <a:custGeom>
            <a:avLst/>
            <a:gdLst>
              <a:gd name="connsiteX0" fmla="*/ 1860938 w 6791435"/>
              <a:gd name="connsiteY0" fmla="*/ 81158 h 6791435"/>
              <a:gd name="connsiteX1" fmla="*/ 1942096 w 6791435"/>
              <a:gd name="connsiteY1" fmla="*/ 0 h 6791435"/>
              <a:gd name="connsiteX2" fmla="*/ 6791435 w 6791435"/>
              <a:gd name="connsiteY2" fmla="*/ 0 h 6791435"/>
              <a:gd name="connsiteX3" fmla="*/ 6791435 w 6791435"/>
              <a:gd name="connsiteY3" fmla="*/ 4838655 h 6791435"/>
              <a:gd name="connsiteX4" fmla="*/ 6710277 w 6791435"/>
              <a:gd name="connsiteY4" fmla="*/ 4919813 h 6791435"/>
              <a:gd name="connsiteX5" fmla="*/ 6710277 w 6791435"/>
              <a:gd name="connsiteY5" fmla="*/ 81158 h 6791435"/>
              <a:gd name="connsiteX6" fmla="*/ 0 w 6791435"/>
              <a:gd name="connsiteY6" fmla="*/ 1942096 h 6791435"/>
              <a:gd name="connsiteX7" fmla="*/ 81158 w 6791435"/>
              <a:gd name="connsiteY7" fmla="*/ 1860938 h 6791435"/>
              <a:gd name="connsiteX8" fmla="*/ 81158 w 6791435"/>
              <a:gd name="connsiteY8" fmla="*/ 6710277 h 6791435"/>
              <a:gd name="connsiteX9" fmla="*/ 4919813 w 6791435"/>
              <a:gd name="connsiteY9" fmla="*/ 6710277 h 6791435"/>
              <a:gd name="connsiteX10" fmla="*/ 4838655 w 6791435"/>
              <a:gd name="connsiteY10" fmla="*/ 6791435 h 6791435"/>
              <a:gd name="connsiteX11" fmla="*/ 0 w 6791435"/>
              <a:gd name="connsiteY11" fmla="*/ 6791435 h 679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91435" h="6791435">
                <a:moveTo>
                  <a:pt x="1860938" y="81158"/>
                </a:moveTo>
                <a:lnTo>
                  <a:pt x="1942096" y="0"/>
                </a:lnTo>
                <a:lnTo>
                  <a:pt x="6791435" y="0"/>
                </a:lnTo>
                <a:lnTo>
                  <a:pt x="6791435" y="4838655"/>
                </a:lnTo>
                <a:lnTo>
                  <a:pt x="6710277" y="4919813"/>
                </a:lnTo>
                <a:lnTo>
                  <a:pt x="6710277" y="81158"/>
                </a:lnTo>
                <a:close/>
                <a:moveTo>
                  <a:pt x="0" y="1942096"/>
                </a:moveTo>
                <a:lnTo>
                  <a:pt x="81158" y="1860938"/>
                </a:lnTo>
                <a:lnTo>
                  <a:pt x="81158" y="6710277"/>
                </a:lnTo>
                <a:lnTo>
                  <a:pt x="4919813" y="6710277"/>
                </a:lnTo>
                <a:lnTo>
                  <a:pt x="4838655" y="6791435"/>
                </a:lnTo>
                <a:lnTo>
                  <a:pt x="0" y="6791435"/>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3" name="Subtitle 2">
            <a:extLst>
              <a:ext uri="{FF2B5EF4-FFF2-40B4-BE49-F238E27FC236}">
                <a16:creationId xmlns:a16="http://schemas.microsoft.com/office/drawing/2014/main" id="{57044A11-B8FC-2597-3EAD-C4D0BE82CF67}"/>
              </a:ext>
            </a:extLst>
          </p:cNvPr>
          <p:cNvSpPr>
            <a:spLocks noGrp="1"/>
          </p:cNvSpPr>
          <p:nvPr>
            <p:ph type="subTitle" idx="1"/>
          </p:nvPr>
        </p:nvSpPr>
        <p:spPr>
          <a:xfrm>
            <a:off x="3368970" y="3653123"/>
            <a:ext cx="2484551" cy="1141851"/>
          </a:xfrm>
          <a:noFill/>
        </p:spPr>
        <p:txBody>
          <a:bodyPr>
            <a:normAutofit/>
          </a:bodyPr>
          <a:lstStyle/>
          <a:p>
            <a:r>
              <a:rPr lang="en-US" sz="1700" dirty="0">
                <a:solidFill>
                  <a:srgbClr val="080808"/>
                </a:solidFill>
              </a:rPr>
              <a:t>Teresa Devlin</a:t>
            </a:r>
          </a:p>
        </p:txBody>
      </p:sp>
      <p:sp>
        <p:nvSpPr>
          <p:cNvPr id="2" name="Title 1">
            <a:extLst>
              <a:ext uri="{FF2B5EF4-FFF2-40B4-BE49-F238E27FC236}">
                <a16:creationId xmlns:a16="http://schemas.microsoft.com/office/drawing/2014/main" id="{C7952568-E5D4-7CE9-1925-59AD9CDF8936}"/>
              </a:ext>
            </a:extLst>
          </p:cNvPr>
          <p:cNvSpPr>
            <a:spLocks noGrp="1"/>
          </p:cNvSpPr>
          <p:nvPr>
            <p:ph type="ctrTitle"/>
          </p:nvPr>
        </p:nvSpPr>
        <p:spPr>
          <a:xfrm>
            <a:off x="2403481" y="2353641"/>
            <a:ext cx="4337037" cy="2150719"/>
          </a:xfrm>
          <a:noFill/>
        </p:spPr>
        <p:txBody>
          <a:bodyPr anchor="ctr">
            <a:normAutofit/>
          </a:bodyPr>
          <a:lstStyle/>
          <a:p>
            <a:r>
              <a:rPr lang="en-US" sz="3100">
                <a:solidFill>
                  <a:srgbClr val="080808"/>
                </a:solidFill>
              </a:rPr>
              <a:t>Audit</a:t>
            </a:r>
          </a:p>
        </p:txBody>
      </p:sp>
      <p:sp>
        <p:nvSpPr>
          <p:cNvPr id="26" name="Freeform: Shape 25">
            <a:extLst>
              <a:ext uri="{FF2B5EF4-FFF2-40B4-BE49-F238E27FC236}">
                <a16:creationId xmlns:a16="http://schemas.microsoft.com/office/drawing/2014/main" id="{E07981EA-05A6-437C-88D7-B377B92B03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943393" y="5778692"/>
            <a:ext cx="2231794" cy="1926608"/>
          </a:xfrm>
          <a:custGeom>
            <a:avLst/>
            <a:gdLst>
              <a:gd name="connsiteX0" fmla="*/ 0 w 2940086"/>
              <a:gd name="connsiteY0" fmla="*/ 0 h 3384061"/>
              <a:gd name="connsiteX1" fmla="*/ 2496112 w 2940086"/>
              <a:gd name="connsiteY1" fmla="*/ 0 h 3384061"/>
              <a:gd name="connsiteX2" fmla="*/ 2940086 w 2940086"/>
              <a:gd name="connsiteY2" fmla="*/ 443975 h 3384061"/>
              <a:gd name="connsiteX3" fmla="*/ 0 w 2940086"/>
              <a:gd name="connsiteY3" fmla="*/ 3384061 h 3384061"/>
            </a:gdLst>
            <a:ahLst/>
            <a:cxnLst>
              <a:cxn ang="0">
                <a:pos x="connsiteX0" y="connsiteY0"/>
              </a:cxn>
              <a:cxn ang="0">
                <a:pos x="connsiteX1" y="connsiteY1"/>
              </a:cxn>
              <a:cxn ang="0">
                <a:pos x="connsiteX2" y="connsiteY2"/>
              </a:cxn>
              <a:cxn ang="0">
                <a:pos x="connsiteX3" y="connsiteY3"/>
              </a:cxn>
            </a:cxnLst>
            <a:rect l="l" t="t" r="r" b="b"/>
            <a:pathLst>
              <a:path w="2940086" h="3384061">
                <a:moveTo>
                  <a:pt x="0" y="0"/>
                </a:moveTo>
                <a:lnTo>
                  <a:pt x="2496112" y="0"/>
                </a:lnTo>
                <a:lnTo>
                  <a:pt x="2940086" y="443975"/>
                </a:lnTo>
                <a:lnTo>
                  <a:pt x="0" y="338406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Rectangle 27">
            <a:extLst>
              <a:ext uri="{FF2B5EF4-FFF2-40B4-BE49-F238E27FC236}">
                <a16:creationId xmlns:a16="http://schemas.microsoft.com/office/drawing/2014/main" id="{15E3C750-986E-4769-B1AE-49289FBEE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7170046" y="5363543"/>
            <a:ext cx="959985" cy="719989"/>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descr="Logo, company name&#10;&#10;Description automatically generated">
            <a:extLst>
              <a:ext uri="{FF2B5EF4-FFF2-40B4-BE49-F238E27FC236}">
                <a16:creationId xmlns:a16="http://schemas.microsoft.com/office/drawing/2014/main" id="{FE7E3114-3B50-8E51-AC4A-1FEB2BF16D56}"/>
              </a:ext>
            </a:extLst>
          </p:cNvPr>
          <p:cNvPicPr>
            <a:picLocks noChangeAspect="1"/>
          </p:cNvPicPr>
          <p:nvPr/>
        </p:nvPicPr>
        <p:blipFill rotWithShape="1">
          <a:blip r:embed="rId2"/>
          <a:srcRect l="14724" t="1457" r="19903" b="8834"/>
          <a:stretch/>
        </p:blipFill>
        <p:spPr>
          <a:xfrm>
            <a:off x="3562133" y="752867"/>
            <a:ext cx="1187923" cy="1012873"/>
          </a:xfrm>
          <a:prstGeom prst="rect">
            <a:avLst/>
          </a:prstGeom>
        </p:spPr>
      </p:pic>
    </p:spTree>
    <p:extLst>
      <p:ext uri="{BB962C8B-B14F-4D97-AF65-F5344CB8AC3E}">
        <p14:creationId xmlns:p14="http://schemas.microsoft.com/office/powerpoint/2010/main" val="71824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282117" y="-253670"/>
            <a:ext cx="137072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668730" y="422146"/>
            <a:ext cx="484026"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7532611" y="655140"/>
            <a:ext cx="515604"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7017482" y="0"/>
            <a:ext cx="2126518"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 name="Isosceles Triangle 24">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982258" y="6115501"/>
            <a:ext cx="1120884"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Isosceles Triangle 26">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703060" y="6453143"/>
            <a:ext cx="611177"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31B10FFB-D3C2-4EED-E98F-6B261FC52519}"/>
              </a:ext>
            </a:extLst>
          </p:cNvPr>
          <p:cNvSpPr txBox="1"/>
          <p:nvPr/>
        </p:nvSpPr>
        <p:spPr>
          <a:xfrm>
            <a:off x="1514475" y="538956"/>
            <a:ext cx="6738937" cy="1118394"/>
          </a:xfrm>
          <a:prstGeom prst="rect">
            <a:avLst/>
          </a:prstGeom>
        </p:spPr>
        <p:txBody>
          <a:bodyPr vert="horz" lIns="91440" tIns="45720" rIns="91440" bIns="45720" rtlCol="0" anchor="t">
            <a:normAutofit/>
          </a:bodyPr>
          <a:lstStyle/>
          <a:p>
            <a:pPr marL="0" marR="0" lvl="0" indent="0" algn="ctr" fontAlgn="auto">
              <a:lnSpc>
                <a:spcPct val="90000"/>
              </a:lnSpc>
              <a:spcBef>
                <a:spcPct val="0"/>
              </a:spcBef>
              <a:spcAft>
                <a:spcPts val="600"/>
              </a:spcAft>
              <a:buClrTx/>
              <a:buSzTx/>
              <a:tabLst/>
              <a:defRPr/>
            </a:pPr>
            <a:r>
              <a:rPr kumimoji="0" lang="en-US" sz="3500" b="1" i="0" u="none" strike="noStrike" kern="1200" cap="none" spc="0" normalizeH="0" baseline="0" noProof="0" dirty="0">
                <a:ln>
                  <a:noFill/>
                </a:ln>
                <a:solidFill>
                  <a:schemeClr val="tx1"/>
                </a:solidFill>
                <a:effectLst/>
                <a:uLnTx/>
                <a:uFillTx/>
                <a:latin typeface="+mj-lt"/>
                <a:ea typeface="+mj-ea"/>
                <a:cs typeface="+mj-cs"/>
              </a:rPr>
              <a:t>Indicator 7.1</a:t>
            </a:r>
          </a:p>
        </p:txBody>
      </p:sp>
      <p:graphicFrame>
        <p:nvGraphicFramePr>
          <p:cNvPr id="5" name="TextBox 1">
            <a:extLst>
              <a:ext uri="{FF2B5EF4-FFF2-40B4-BE49-F238E27FC236}">
                <a16:creationId xmlns:a16="http://schemas.microsoft.com/office/drawing/2014/main" id="{4454B899-658F-4F09-7101-18996C471077}"/>
              </a:ext>
            </a:extLst>
          </p:cNvPr>
          <p:cNvGraphicFramePr/>
          <p:nvPr>
            <p:extLst>
              <p:ext uri="{D42A27DB-BD31-4B8C-83A1-F6EECF244321}">
                <p14:modId xmlns:p14="http://schemas.microsoft.com/office/powerpoint/2010/main" val="375355529"/>
              </p:ext>
            </p:extLst>
          </p:nvPr>
        </p:nvGraphicFramePr>
        <p:xfrm>
          <a:off x="757237" y="1847849"/>
          <a:ext cx="7496175" cy="42545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690505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482600" y="321734"/>
            <a:ext cx="8178799" cy="1135737"/>
          </a:xfrm>
          <a:prstGeom prst="rect">
            <a:avLst/>
          </a:prstGeom>
        </p:spPr>
        <p:txBody>
          <a:bodyPr vert="horz" lIns="91440" tIns="45720" rIns="91440" bIns="45720" rtlCol="0" anchor="ctr">
            <a:normAutofit/>
          </a:bodyPr>
          <a:lstStyle/>
          <a:p>
            <a:pPr marL="0" marR="0" lvl="0" indent="0" fontAlgn="auto">
              <a:lnSpc>
                <a:spcPct val="90000"/>
              </a:lnSpc>
              <a:spcBef>
                <a:spcPct val="0"/>
              </a:spcBef>
              <a:spcAft>
                <a:spcPts val="600"/>
              </a:spcAft>
              <a:buClrTx/>
              <a:buSzTx/>
              <a:tabLst/>
              <a:defRPr/>
            </a:pPr>
            <a:r>
              <a:rPr kumimoji="0" lang="en-US" sz="3100" b="1" i="0" u="none" strike="noStrike" kern="1200" cap="none" spc="0" normalizeH="0" baseline="0" noProof="0" dirty="0">
                <a:ln>
                  <a:noFill/>
                </a:ln>
                <a:solidFill>
                  <a:schemeClr val="tx1"/>
                </a:solidFill>
                <a:effectLst/>
                <a:uLnTx/>
                <a:uFillTx/>
                <a:latin typeface="+mj-lt"/>
                <a:ea typeface="+mj-ea"/>
                <a:cs typeface="+mj-cs"/>
              </a:rPr>
              <a:t>Bullet Point 1</a:t>
            </a:r>
          </a:p>
        </p:txBody>
      </p:sp>
      <p:sp>
        <p:nvSpPr>
          <p:cNvPr id="2" name="TextBox 1"/>
          <p:cNvSpPr txBox="1"/>
          <p:nvPr/>
        </p:nvSpPr>
        <p:spPr>
          <a:xfrm>
            <a:off x="482600" y="1782981"/>
            <a:ext cx="8178799" cy="4393982"/>
          </a:xfrm>
          <a:prstGeom prst="rect">
            <a:avLst/>
          </a:prstGeom>
        </p:spPr>
        <p:txBody>
          <a:bodyPr vert="horz" lIns="91440" tIns="45720" rIns="91440" bIns="45720" rtlCol="0">
            <a:normAutofit/>
          </a:bodyPr>
          <a:lstStyle/>
          <a:p>
            <a:pPr marL="0" marR="0" lvl="0" indent="-228600" fontAlgn="auto">
              <a:lnSpc>
                <a:spcPct val="90000"/>
              </a:lnSpc>
              <a:spcBef>
                <a:spcPts val="0"/>
              </a:spcBef>
              <a:spcAft>
                <a:spcPts val="600"/>
              </a:spcAft>
              <a:buClrTx/>
              <a:buSzTx/>
              <a:buFont typeface="Arial" panose="020B0604020202020204" pitchFamily="34" charset="0"/>
              <a:buChar char="•"/>
              <a:tabLst/>
              <a:defRPr/>
            </a:pPr>
            <a:r>
              <a:rPr kumimoji="0" lang="en-US" sz="2400" b="0" i="0" u="none" strike="noStrike" cap="none" spc="0" normalizeH="0" baseline="0" noProof="0" dirty="0">
                <a:ln>
                  <a:noFill/>
                </a:ln>
                <a:effectLst/>
                <a:uLnTx/>
                <a:uFillTx/>
              </a:rPr>
              <a:t>Compliance at a local level is achieved through the following:</a:t>
            </a:r>
          </a:p>
          <a:p>
            <a:pPr marL="0" marR="0" lvl="0" indent="-228600" fontAlgn="auto">
              <a:lnSpc>
                <a:spcPct val="90000"/>
              </a:lnSpc>
              <a:spcBef>
                <a:spcPts val="0"/>
              </a:spcBef>
              <a:spcAft>
                <a:spcPts val="600"/>
              </a:spcAft>
              <a:buClrTx/>
              <a:buSzTx/>
              <a:buFont typeface="Arial" panose="020B0604020202020204" pitchFamily="34" charset="0"/>
              <a:buChar char="•"/>
              <a:tabLst/>
              <a:defRPr/>
            </a:pPr>
            <a:endParaRPr kumimoji="0" lang="en-US" sz="2400" b="0" i="0" u="none" strike="noStrike" cap="none" spc="0" normalizeH="0" baseline="0" noProof="0" dirty="0">
              <a:ln>
                <a:noFill/>
              </a:ln>
              <a:effectLst/>
              <a:uLnTx/>
              <a:uFillTx/>
            </a:endParaRPr>
          </a:p>
          <a:p>
            <a:pPr marL="457200" marR="0" lvl="0" indent="-228600" fontAlgn="auto">
              <a:lnSpc>
                <a:spcPct val="90000"/>
              </a:lnSpc>
              <a:spcBef>
                <a:spcPts val="0"/>
              </a:spcBef>
              <a:spcAft>
                <a:spcPts val="600"/>
              </a:spcAft>
              <a:buClrTx/>
              <a:buSzTx/>
              <a:buFont typeface="Arial" panose="020B0604020202020204" pitchFamily="34" charset="0"/>
              <a:buChar char="•"/>
              <a:tabLst/>
              <a:defRPr/>
            </a:pPr>
            <a:r>
              <a:rPr kumimoji="0" lang="en-US" sz="2400" b="0" i="0" u="none" strike="noStrike" cap="none" spc="0" normalizeH="0" baseline="0" noProof="0" dirty="0">
                <a:ln>
                  <a:noFill/>
                </a:ln>
                <a:effectLst/>
                <a:uLnTx/>
                <a:uFillTx/>
              </a:rPr>
              <a:t>Ensuring that a local safeguarding audit is completed depending on your level of ministry with children and a report of the findings produced.  (7.1C Templates1,2 or 3)</a:t>
            </a:r>
          </a:p>
          <a:p>
            <a:pPr marL="457200" marR="0" lvl="0" indent="-228600" fontAlgn="auto">
              <a:lnSpc>
                <a:spcPct val="90000"/>
              </a:lnSpc>
              <a:spcBef>
                <a:spcPts val="0"/>
              </a:spcBef>
              <a:spcAft>
                <a:spcPts val="600"/>
              </a:spcAft>
              <a:buClrTx/>
              <a:buSzTx/>
              <a:buFont typeface="Arial" panose="020B0604020202020204" pitchFamily="34" charset="0"/>
              <a:buChar char="•"/>
              <a:tabLst/>
              <a:defRPr/>
            </a:pPr>
            <a:r>
              <a:rPr kumimoji="0" lang="en-US" sz="2400" b="0" i="0" u="none" strike="noStrike" cap="none" spc="0" normalizeH="0" baseline="0" noProof="0" dirty="0">
                <a:ln>
                  <a:noFill/>
                </a:ln>
                <a:effectLst/>
                <a:uLnTx/>
                <a:uFillTx/>
              </a:rPr>
              <a:t>If you have cases, ensuring that a report is completed of all active cases by your DLP (7.1D Template 1)</a:t>
            </a:r>
          </a:p>
          <a:p>
            <a:pPr marL="457200" marR="0" lvl="0" indent="-228600" fontAlgn="auto">
              <a:lnSpc>
                <a:spcPct val="90000"/>
              </a:lnSpc>
              <a:spcBef>
                <a:spcPts val="0"/>
              </a:spcBef>
              <a:spcAft>
                <a:spcPts val="600"/>
              </a:spcAft>
              <a:buClrTx/>
              <a:buSzTx/>
              <a:buFont typeface="Arial" panose="020B0604020202020204" pitchFamily="34" charset="0"/>
              <a:buChar char="•"/>
              <a:tabLst/>
              <a:defRPr/>
            </a:pPr>
            <a:r>
              <a:rPr kumimoji="0" lang="en-US" sz="2400" b="0" i="0" u="none" strike="noStrike" cap="none" spc="0" normalizeH="0" baseline="0" noProof="0" dirty="0">
                <a:ln>
                  <a:noFill/>
                </a:ln>
                <a:effectLst/>
                <a:uLnTx/>
                <a:uFillTx/>
              </a:rPr>
              <a:t>If appropriate conducting monitoring visits (7.1B)</a:t>
            </a:r>
          </a:p>
          <a:p>
            <a:pPr marL="457200" marR="0" lvl="0" indent="-228600" fontAlgn="auto">
              <a:lnSpc>
                <a:spcPct val="90000"/>
              </a:lnSpc>
              <a:spcBef>
                <a:spcPts val="0"/>
              </a:spcBef>
              <a:spcAft>
                <a:spcPts val="600"/>
              </a:spcAft>
              <a:buClrTx/>
              <a:buSzTx/>
              <a:buFont typeface="Arial" panose="020B0604020202020204" pitchFamily="34" charset="0"/>
              <a:buChar char="•"/>
              <a:tabLst/>
              <a:defRPr/>
            </a:pPr>
            <a:r>
              <a:rPr kumimoji="0" lang="en-US" sz="2400" b="0" i="0" u="none" strike="noStrike" cap="none" spc="0" normalizeH="0" baseline="0" noProof="0" dirty="0">
                <a:ln>
                  <a:noFill/>
                </a:ln>
                <a:effectLst/>
                <a:uLnTx/>
                <a:uFillTx/>
              </a:rPr>
              <a:t>Having a clear induction process for new leadership or staff (7.1E)</a:t>
            </a:r>
          </a:p>
        </p:txBody>
      </p:sp>
      <p:sp>
        <p:nvSpPr>
          <p:cNvPr id="10" name="Rectangle 9">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208801" y="2200695"/>
            <a:ext cx="645368" cy="484026"/>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7400197" y="1502156"/>
            <a:ext cx="2532832" cy="954774"/>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28518" y="5230015"/>
            <a:ext cx="2017580" cy="760545"/>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60240" y="5789405"/>
            <a:ext cx="485578" cy="364184"/>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40965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5722" y="1484784"/>
            <a:ext cx="8208912" cy="120032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Producing Reports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TextBox 2"/>
          <p:cNvSpPr txBox="1"/>
          <p:nvPr/>
        </p:nvSpPr>
        <p:spPr>
          <a:xfrm>
            <a:off x="3452058" y="404664"/>
            <a:ext cx="2470164" cy="584775"/>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effectLst/>
                <a:uLnTx/>
                <a:uFillTx/>
                <a:latin typeface="Calibri"/>
                <a:ea typeface="+mn-ea"/>
                <a:cs typeface="+mn-cs"/>
              </a:rPr>
              <a:t>Bullet Point 2</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5722" y="1484784"/>
            <a:ext cx="8181468" cy="4966816"/>
          </a:xfrm>
          <a:prstGeom prst="rect">
            <a:avLst/>
          </a:prstGeom>
        </p:spPr>
      </p:pic>
    </p:spTree>
    <p:extLst>
      <p:ext uri="{BB962C8B-B14F-4D97-AF65-F5344CB8AC3E}">
        <p14:creationId xmlns:p14="http://schemas.microsoft.com/office/powerpoint/2010/main" val="13460425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482600" y="321734"/>
            <a:ext cx="8178799" cy="1135737"/>
          </a:xfrm>
          <a:prstGeom prst="rect">
            <a:avLst/>
          </a:prstGeom>
        </p:spPr>
        <p:txBody>
          <a:bodyPr vert="horz" lIns="91440" tIns="45720" rIns="91440" bIns="45720" rtlCol="0" anchor="ctr">
            <a:normAutofit/>
          </a:bodyPr>
          <a:lstStyle/>
          <a:p>
            <a:pPr marL="0" marR="0" lvl="0" indent="0" algn="ctr" fontAlgn="auto">
              <a:lnSpc>
                <a:spcPct val="90000"/>
              </a:lnSpc>
              <a:spcBef>
                <a:spcPct val="0"/>
              </a:spcBef>
              <a:spcAft>
                <a:spcPts val="600"/>
              </a:spcAft>
              <a:buClrTx/>
              <a:buSzTx/>
              <a:tabLst/>
              <a:defRPr/>
            </a:pPr>
            <a:r>
              <a:rPr kumimoji="0" lang="en-US" sz="3100" b="1" i="0" u="none" strike="noStrike" kern="1200" cap="none" spc="0" normalizeH="0" baseline="0" noProof="0" dirty="0">
                <a:ln>
                  <a:noFill/>
                </a:ln>
                <a:solidFill>
                  <a:schemeClr val="tx1"/>
                </a:solidFill>
                <a:effectLst/>
                <a:uLnTx/>
                <a:uFillTx/>
                <a:latin typeface="+mj-lt"/>
                <a:ea typeface="+mj-ea"/>
                <a:cs typeface="+mj-cs"/>
              </a:rPr>
              <a:t>Bullet Point 3</a:t>
            </a:r>
          </a:p>
        </p:txBody>
      </p:sp>
      <p:sp>
        <p:nvSpPr>
          <p:cNvPr id="5" name="TextBox 4"/>
          <p:cNvSpPr txBox="1"/>
          <p:nvPr/>
        </p:nvSpPr>
        <p:spPr>
          <a:xfrm>
            <a:off x="482600" y="1782981"/>
            <a:ext cx="8178799" cy="4393982"/>
          </a:xfrm>
          <a:prstGeom prst="rect">
            <a:avLst/>
          </a:prstGeom>
        </p:spPr>
        <p:txBody>
          <a:bodyPr vert="horz" lIns="91440" tIns="45720" rIns="91440" bIns="45720" rtlCol="0">
            <a:normAutofit/>
          </a:bodyPr>
          <a:lstStyle/>
          <a:p>
            <a:pPr marL="0" marR="0" lvl="0" indent="-228600" fontAlgn="auto">
              <a:lnSpc>
                <a:spcPct val="90000"/>
              </a:lnSpc>
              <a:spcBef>
                <a:spcPts val="0"/>
              </a:spcBef>
              <a:spcAft>
                <a:spcPts val="600"/>
              </a:spcAft>
              <a:buClrTx/>
              <a:buSzTx/>
              <a:buFont typeface="Arial" panose="020B0604020202020204" pitchFamily="34" charset="0"/>
              <a:buChar char="•"/>
              <a:tabLst/>
              <a:defRPr/>
            </a:pPr>
            <a:r>
              <a:rPr kumimoji="0" lang="en-US" sz="1700" b="0" i="0" u="none" strike="noStrike" cap="none" spc="0" normalizeH="0" baseline="0" noProof="0">
                <a:ln>
                  <a:noFill/>
                </a:ln>
                <a:effectLst/>
                <a:uLnTx/>
                <a:uFillTx/>
              </a:rPr>
              <a:t>Once the report from DLP and report from Safeguarding Committee are received the Church Authority writes to the National Board to say that the local audit is completed and plans to address any gaps are in place.</a:t>
            </a:r>
          </a:p>
          <a:p>
            <a:pPr marL="0" marR="0" lvl="0" indent="-228600" fontAlgn="auto">
              <a:lnSpc>
                <a:spcPct val="90000"/>
              </a:lnSpc>
              <a:spcBef>
                <a:spcPts val="0"/>
              </a:spcBef>
              <a:spcAft>
                <a:spcPts val="600"/>
              </a:spcAft>
              <a:buClrTx/>
              <a:buSzTx/>
              <a:buFont typeface="Arial" panose="020B0604020202020204" pitchFamily="34" charset="0"/>
              <a:buChar char="•"/>
              <a:tabLst/>
              <a:defRPr/>
            </a:pPr>
            <a:endParaRPr kumimoji="0" lang="en-US" sz="1700" b="0" i="0" u="none" strike="noStrike" cap="none" spc="0" normalizeH="0" baseline="0" noProof="0">
              <a:ln>
                <a:noFill/>
              </a:ln>
              <a:effectLst/>
              <a:uLnTx/>
              <a:uFillTx/>
            </a:endParaRPr>
          </a:p>
          <a:p>
            <a:pPr marL="342900" marR="0" lvl="0" indent="-228600" fontAlgn="auto">
              <a:lnSpc>
                <a:spcPct val="90000"/>
              </a:lnSpc>
              <a:spcBef>
                <a:spcPts val="0"/>
              </a:spcBef>
              <a:spcAft>
                <a:spcPts val="600"/>
              </a:spcAft>
              <a:buClrTx/>
              <a:buSzTx/>
              <a:buFont typeface="Arial" panose="020B0604020202020204" pitchFamily="34" charset="0"/>
              <a:buChar char="•"/>
              <a:tabLst/>
              <a:defRPr/>
            </a:pPr>
            <a:r>
              <a:rPr kumimoji="0" lang="en-US" sz="1700" b="0" i="0" u="none" strike="noStrike" cap="none" spc="0" normalizeH="0" baseline="0" noProof="0">
                <a:ln>
                  <a:noFill/>
                </a:ln>
                <a:effectLst/>
                <a:uLnTx/>
                <a:uFillTx/>
              </a:rPr>
              <a:t>Template letters for those that are in Table 1 or 2 of the policy – 7.1C Template 4</a:t>
            </a:r>
          </a:p>
          <a:p>
            <a:pPr marL="342900" marR="0" lvl="0" indent="-228600" fontAlgn="auto">
              <a:lnSpc>
                <a:spcPct val="90000"/>
              </a:lnSpc>
              <a:spcBef>
                <a:spcPts val="0"/>
              </a:spcBef>
              <a:spcAft>
                <a:spcPts val="600"/>
              </a:spcAft>
              <a:buClrTx/>
              <a:buSzTx/>
              <a:buFont typeface="Arial" panose="020B0604020202020204" pitchFamily="34" charset="0"/>
              <a:buChar char="•"/>
              <a:tabLst/>
              <a:defRPr/>
            </a:pPr>
            <a:r>
              <a:rPr kumimoji="0" lang="en-US" sz="1700" b="0" i="0" u="none" strike="noStrike" cap="none" spc="0" normalizeH="0" baseline="0" noProof="0">
                <a:ln>
                  <a:noFill/>
                </a:ln>
                <a:effectLst/>
                <a:uLnTx/>
                <a:uFillTx/>
              </a:rPr>
              <a:t>Template letter for those that are in Table 3 of the policy - 7.1C Template 5</a:t>
            </a:r>
          </a:p>
        </p:txBody>
      </p:sp>
      <p:sp>
        <p:nvSpPr>
          <p:cNvPr id="12" name="Rectangle 11">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208801" y="2200695"/>
            <a:ext cx="645368" cy="484026"/>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7400197" y="1502156"/>
            <a:ext cx="2532832" cy="954774"/>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Isosceles Triangle 15">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28518" y="5230015"/>
            <a:ext cx="2017580" cy="760545"/>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Rectangle 17">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60240" y="5789405"/>
            <a:ext cx="485578" cy="364184"/>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extBox 1"/>
          <p:cNvSpPr txBox="1"/>
          <p:nvPr/>
        </p:nvSpPr>
        <p:spPr>
          <a:xfrm>
            <a:off x="582684" y="1484784"/>
            <a:ext cx="8208912" cy="1354217"/>
          </a:xfrm>
          <a:prstGeom prst="rect">
            <a:avLst/>
          </a:prstGeom>
          <a:noFill/>
        </p:spPr>
        <p:txBody>
          <a:bodyPr wrap="square" rtlCol="0">
            <a:spAutoFit/>
          </a:bodyPr>
          <a:lstStyle/>
          <a:p>
            <a:pPr marL="0" marR="0" lvl="0" indent="0" algn="l" defTabSz="457200" rtl="0" eaLnBrk="1" fontAlgn="auto" latinLnBrk="0" hangingPunct="1">
              <a:spcBef>
                <a:spcPts val="0"/>
              </a:spcBef>
              <a:spcAft>
                <a:spcPts val="60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a:p>
            <a:pPr marL="0" marR="0" lvl="0" indent="0" algn="l" defTabSz="457200" rtl="0" eaLnBrk="1" fontAlgn="auto" latinLnBrk="0" hangingPunct="1">
              <a:spcBef>
                <a:spcPts val="0"/>
              </a:spcBef>
              <a:spcAft>
                <a:spcPts val="60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a:p>
            <a:pPr marL="0" marR="0" lvl="0" indent="0" algn="l" defTabSz="457200" rtl="0" eaLnBrk="1" fontAlgn="auto" latinLnBrk="0" hangingPunct="1">
              <a:spcBef>
                <a:spcPts val="0"/>
              </a:spcBef>
              <a:spcAft>
                <a:spcPts val="60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384769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3DB5E19D-D196-FE4F-AA96-88CFEAB94097}"/>
              </a:ext>
            </a:extLst>
          </p:cNvPr>
          <p:cNvSpPr/>
          <p:nvPr/>
        </p:nvSpPr>
        <p:spPr>
          <a:xfrm>
            <a:off x="628650" y="476672"/>
            <a:ext cx="7886700" cy="1133499"/>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4500" kern="1200" dirty="0">
                <a:solidFill>
                  <a:schemeClr val="tx1"/>
                </a:solidFill>
                <a:latin typeface="+mj-lt"/>
                <a:ea typeface="+mj-ea"/>
                <a:cs typeface="+mj-cs"/>
              </a:rPr>
              <a:t>Aims</a:t>
            </a:r>
          </a:p>
          <a:p>
            <a:pPr algn="ctr">
              <a:lnSpc>
                <a:spcPct val="90000"/>
              </a:lnSpc>
              <a:spcBef>
                <a:spcPct val="0"/>
              </a:spcBef>
              <a:spcAft>
                <a:spcPts val="600"/>
              </a:spcAft>
            </a:pPr>
            <a:endParaRPr lang="en-US" sz="4500" kern="1200" dirty="0">
              <a:solidFill>
                <a:schemeClr val="tx1"/>
              </a:solidFill>
              <a:latin typeface="+mj-lt"/>
              <a:ea typeface="+mj-ea"/>
              <a:cs typeface="+mj-cs"/>
            </a:endParaRPr>
          </a:p>
          <a:p>
            <a:pPr marL="342900" indent="-342900" algn="ctr">
              <a:lnSpc>
                <a:spcPct val="90000"/>
              </a:lnSpc>
              <a:spcBef>
                <a:spcPct val="0"/>
              </a:spcBef>
              <a:spcAft>
                <a:spcPts val="600"/>
              </a:spcAft>
            </a:pPr>
            <a:endParaRPr lang="en-US" sz="4500" kern="1200" dirty="0">
              <a:solidFill>
                <a:schemeClr val="tx1"/>
              </a:solidFill>
              <a:latin typeface="+mj-lt"/>
              <a:ea typeface="+mj-ea"/>
              <a:cs typeface="+mj-cs"/>
            </a:endParaRPr>
          </a:p>
        </p:txBody>
      </p:sp>
      <p:graphicFrame>
        <p:nvGraphicFramePr>
          <p:cNvPr id="6" name="TextBox 3">
            <a:extLst>
              <a:ext uri="{FF2B5EF4-FFF2-40B4-BE49-F238E27FC236}">
                <a16:creationId xmlns:a16="http://schemas.microsoft.com/office/drawing/2014/main" id="{75033260-7643-6E68-8081-469A66A6B077}"/>
              </a:ext>
            </a:extLst>
          </p:cNvPr>
          <p:cNvGraphicFramePr/>
          <p:nvPr>
            <p:extLst>
              <p:ext uri="{D42A27DB-BD31-4B8C-83A1-F6EECF244321}">
                <p14:modId xmlns:p14="http://schemas.microsoft.com/office/powerpoint/2010/main" val="3350247587"/>
              </p:ext>
            </p:extLst>
          </p:nvPr>
        </p:nvGraphicFramePr>
        <p:xfrm>
          <a:off x="628650" y="1828800"/>
          <a:ext cx="7886700" cy="4352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803103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130F612-99EC-A960-9449-5679EBEB65A9}"/>
              </a:ext>
            </a:extLst>
          </p:cNvPr>
          <p:cNvSpPr txBox="1"/>
          <p:nvPr/>
        </p:nvSpPr>
        <p:spPr>
          <a:xfrm>
            <a:off x="482600" y="321734"/>
            <a:ext cx="8178799" cy="1135737"/>
          </a:xfrm>
          <a:prstGeom prst="rect">
            <a:avLst/>
          </a:prstGeom>
        </p:spPr>
        <p:txBody>
          <a:bodyPr vert="horz" lIns="91440" tIns="45720" rIns="91440" bIns="45720" rtlCol="0" anchor="ctr">
            <a:normAutofit/>
          </a:bodyPr>
          <a:lstStyle/>
          <a:p>
            <a:pPr marL="0" marR="0" lvl="0" indent="0" algn="ctr" fontAlgn="auto">
              <a:lnSpc>
                <a:spcPct val="90000"/>
              </a:lnSpc>
              <a:spcBef>
                <a:spcPct val="0"/>
              </a:spcBef>
              <a:spcAft>
                <a:spcPts val="600"/>
              </a:spcAft>
              <a:buClrTx/>
              <a:buSzTx/>
              <a:tabLst/>
              <a:defRPr/>
            </a:pPr>
            <a:r>
              <a:rPr kumimoji="0" lang="en-US" sz="3100" b="1" i="0" u="none" strike="noStrike" kern="1200" cap="none" spc="0" normalizeH="0" baseline="0" noProof="0" dirty="0">
                <a:ln>
                  <a:noFill/>
                </a:ln>
                <a:solidFill>
                  <a:schemeClr val="tx1"/>
                </a:solidFill>
                <a:effectLst/>
                <a:uLnTx/>
                <a:uFillTx/>
                <a:latin typeface="+mj-lt"/>
                <a:ea typeface="+mj-ea"/>
                <a:cs typeface="+mj-cs"/>
              </a:rPr>
              <a:t>Indicator 7.</a:t>
            </a:r>
            <a:r>
              <a:rPr lang="en-US" sz="3100" b="1" kern="1200" dirty="0">
                <a:solidFill>
                  <a:schemeClr val="tx1"/>
                </a:solidFill>
                <a:latin typeface="+mj-lt"/>
                <a:ea typeface="+mj-ea"/>
                <a:cs typeface="+mj-cs"/>
              </a:rPr>
              <a:t>2</a:t>
            </a:r>
            <a:endParaRPr kumimoji="0" lang="en-US" sz="3100" b="1" i="0" u="none" strike="noStrike" kern="1200" cap="none" spc="0" normalizeH="0" baseline="0" noProof="0" dirty="0">
              <a:ln>
                <a:noFill/>
              </a:ln>
              <a:solidFill>
                <a:schemeClr val="tx1"/>
              </a:solidFill>
              <a:effectLst/>
              <a:uLnTx/>
              <a:uFillTx/>
              <a:latin typeface="+mj-lt"/>
              <a:ea typeface="+mj-ea"/>
              <a:cs typeface="+mj-cs"/>
            </a:endParaRPr>
          </a:p>
        </p:txBody>
      </p:sp>
      <p:sp>
        <p:nvSpPr>
          <p:cNvPr id="2" name="TextBox 1"/>
          <p:cNvSpPr txBox="1"/>
          <p:nvPr/>
        </p:nvSpPr>
        <p:spPr>
          <a:xfrm>
            <a:off x="482600" y="1782981"/>
            <a:ext cx="8178799" cy="4393982"/>
          </a:xfrm>
          <a:prstGeom prst="rect">
            <a:avLst/>
          </a:prstGeom>
        </p:spPr>
        <p:txBody>
          <a:bodyPr vert="horz" lIns="91440" tIns="45720" rIns="91440" bIns="45720" rtlCol="0">
            <a:normAutofit/>
          </a:bodyPr>
          <a:lstStyle/>
          <a:p>
            <a:pPr marR="0" lvl="0" fontAlgn="auto">
              <a:lnSpc>
                <a:spcPct val="90000"/>
              </a:lnSpc>
              <a:spcBef>
                <a:spcPts val="0"/>
              </a:spcBef>
              <a:spcAft>
                <a:spcPts val="600"/>
              </a:spcAft>
              <a:buClrTx/>
              <a:buSzTx/>
              <a:tabLst/>
              <a:defRPr/>
            </a:pPr>
            <a:r>
              <a:rPr kumimoji="0" lang="en-US" sz="1700" b="0" i="0" u="none" strike="noStrike" cap="none" spc="0" normalizeH="0" baseline="0" noProof="0" dirty="0">
                <a:ln>
                  <a:noFill/>
                </a:ln>
                <a:effectLst/>
                <a:uLnTx/>
                <a:uFillTx/>
              </a:rPr>
              <a:t>The Church body produces a three-year safeguarding plan</a:t>
            </a:r>
          </a:p>
          <a:p>
            <a:pPr marL="0" marR="0" lvl="0" indent="-228600" fontAlgn="auto">
              <a:lnSpc>
                <a:spcPct val="90000"/>
              </a:lnSpc>
              <a:spcBef>
                <a:spcPts val="0"/>
              </a:spcBef>
              <a:spcAft>
                <a:spcPts val="600"/>
              </a:spcAft>
              <a:buClrTx/>
              <a:buSzTx/>
              <a:buFont typeface="Arial" panose="020B0604020202020204" pitchFamily="34" charset="0"/>
              <a:buChar char="•"/>
              <a:tabLst/>
              <a:defRPr/>
            </a:pPr>
            <a:endParaRPr kumimoji="0" lang="en-US" sz="1700" b="0" i="0" u="none" strike="noStrike" cap="none" spc="0" normalizeH="0" baseline="0" noProof="0" dirty="0">
              <a:ln>
                <a:noFill/>
              </a:ln>
              <a:effectLst/>
              <a:uLnTx/>
              <a:uFillTx/>
            </a:endParaRPr>
          </a:p>
          <a:p>
            <a:pPr lvl="1" indent="-228600">
              <a:lnSpc>
                <a:spcPct val="90000"/>
              </a:lnSpc>
              <a:spcAft>
                <a:spcPts val="600"/>
              </a:spcAft>
              <a:buFont typeface="Arial" panose="020B0604020202020204" pitchFamily="34" charset="0"/>
              <a:buChar char="•"/>
              <a:defRPr/>
            </a:pPr>
            <a:r>
              <a:rPr kumimoji="0" lang="en-US" sz="1700" b="0" i="0" u="none" strike="noStrike" cap="none" spc="0" normalizeH="0" baseline="0" noProof="0" dirty="0">
                <a:ln>
                  <a:noFill/>
                </a:ln>
                <a:effectLst/>
                <a:uLnTx/>
                <a:uFillTx/>
              </a:rPr>
              <a:t>Guidance for this is contained in 7.2A Template 1</a:t>
            </a:r>
          </a:p>
          <a:p>
            <a:pPr lvl="1" indent="-228600">
              <a:lnSpc>
                <a:spcPct val="90000"/>
              </a:lnSpc>
              <a:spcAft>
                <a:spcPts val="600"/>
              </a:spcAft>
              <a:buFont typeface="Arial" panose="020B0604020202020204" pitchFamily="34" charset="0"/>
              <a:buChar char="•"/>
              <a:defRPr/>
            </a:pPr>
            <a:r>
              <a:rPr kumimoji="0" lang="en-US" sz="1700" b="0" i="0" u="none" strike="noStrike" cap="none" spc="0" normalizeH="0" baseline="0" noProof="0" dirty="0">
                <a:ln>
                  <a:noFill/>
                </a:ln>
                <a:effectLst/>
                <a:uLnTx/>
                <a:uFillTx/>
              </a:rPr>
              <a:t>The plan should outline the actions identified from the local safeguarding audit and how these should be addressed.</a:t>
            </a:r>
          </a:p>
        </p:txBody>
      </p:sp>
      <p:sp>
        <p:nvSpPr>
          <p:cNvPr id="10" name="Rectangle 9">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208801" y="2200695"/>
            <a:ext cx="645368" cy="484026"/>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7400197" y="1502156"/>
            <a:ext cx="2532832" cy="954774"/>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28518" y="5230015"/>
            <a:ext cx="2017580" cy="760545"/>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60240" y="5789405"/>
            <a:ext cx="485578" cy="364184"/>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029969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8294908-8B00-4F58-BBBA-20F71A40AA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4364C879-1404-4203-8E9D-CC5DE0A621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41023" y="-934769"/>
            <a:ext cx="2424873" cy="2708393"/>
          </a:xfrm>
          <a:custGeom>
            <a:avLst/>
            <a:gdLst>
              <a:gd name="connsiteX0" fmla="*/ 0 w 2424873"/>
              <a:gd name="connsiteY0" fmla="*/ 2424874 h 3611191"/>
              <a:gd name="connsiteX1" fmla="*/ 2424873 w 2424873"/>
              <a:gd name="connsiteY1" fmla="*/ 0 h 3611191"/>
              <a:gd name="connsiteX2" fmla="*/ 2424873 w 2424873"/>
              <a:gd name="connsiteY2" fmla="*/ 3611191 h 3611191"/>
              <a:gd name="connsiteX3" fmla="*/ 1186317 w 2424873"/>
              <a:gd name="connsiteY3" fmla="*/ 3611191 h 3611191"/>
            </a:gdLst>
            <a:ahLst/>
            <a:cxnLst>
              <a:cxn ang="0">
                <a:pos x="connsiteX0" y="connsiteY0"/>
              </a:cxn>
              <a:cxn ang="0">
                <a:pos x="connsiteX1" y="connsiteY1"/>
              </a:cxn>
              <a:cxn ang="0">
                <a:pos x="connsiteX2" y="connsiteY2"/>
              </a:cxn>
              <a:cxn ang="0">
                <a:pos x="connsiteX3" y="connsiteY3"/>
              </a:cxn>
            </a:cxnLst>
            <a:rect l="l" t="t" r="r" b="b"/>
            <a:pathLst>
              <a:path w="2424873" h="3611191">
                <a:moveTo>
                  <a:pt x="0" y="2424874"/>
                </a:moveTo>
                <a:lnTo>
                  <a:pt x="2424873" y="0"/>
                </a:lnTo>
                <a:lnTo>
                  <a:pt x="2424873" y="3611191"/>
                </a:lnTo>
                <a:lnTo>
                  <a:pt x="1186317" y="361119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84617302-4B0D-4351-A6BB-6F0930D94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73756" y="-134088"/>
            <a:ext cx="1635955" cy="1226966"/>
          </a:xfrm>
          <a:custGeom>
            <a:avLst/>
            <a:gdLst>
              <a:gd name="connsiteX0" fmla="*/ 0 w 1635955"/>
              <a:gd name="connsiteY0" fmla="*/ 957987 h 1635955"/>
              <a:gd name="connsiteX1" fmla="*/ 957987 w 1635955"/>
              <a:gd name="connsiteY1" fmla="*/ 0 h 1635955"/>
              <a:gd name="connsiteX2" fmla="*/ 1635955 w 1635955"/>
              <a:gd name="connsiteY2" fmla="*/ 0 h 1635955"/>
              <a:gd name="connsiteX3" fmla="*/ 1635955 w 1635955"/>
              <a:gd name="connsiteY3" fmla="*/ 1635955 h 1635955"/>
              <a:gd name="connsiteX4" fmla="*/ 0 w 1635955"/>
              <a:gd name="connsiteY4" fmla="*/ 1635955 h 1635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955" h="1635955">
                <a:moveTo>
                  <a:pt x="0" y="957987"/>
                </a:moveTo>
                <a:lnTo>
                  <a:pt x="957987" y="0"/>
                </a:lnTo>
                <a:lnTo>
                  <a:pt x="1635955" y="0"/>
                </a:lnTo>
                <a:lnTo>
                  <a:pt x="1635955" y="1635955"/>
                </a:lnTo>
                <a:lnTo>
                  <a:pt x="0" y="1635955"/>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DA2C7802-C2E0-4218-8F89-8DD7CCD2CD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713565" y="311926"/>
            <a:ext cx="4059393" cy="1911083"/>
          </a:xfrm>
          <a:custGeom>
            <a:avLst/>
            <a:gdLst>
              <a:gd name="connsiteX0" fmla="*/ 0 w 4059393"/>
              <a:gd name="connsiteY0" fmla="*/ 1511282 h 2548110"/>
              <a:gd name="connsiteX1" fmla="*/ 1511282 w 4059393"/>
              <a:gd name="connsiteY1" fmla="*/ 0 h 2548110"/>
              <a:gd name="connsiteX2" fmla="*/ 4059393 w 4059393"/>
              <a:gd name="connsiteY2" fmla="*/ 2548110 h 2548110"/>
              <a:gd name="connsiteX3" fmla="*/ 0 w 4059393"/>
              <a:gd name="connsiteY3" fmla="*/ 2548110 h 2548110"/>
            </a:gdLst>
            <a:ahLst/>
            <a:cxnLst>
              <a:cxn ang="0">
                <a:pos x="connsiteX0" y="connsiteY0"/>
              </a:cxn>
              <a:cxn ang="0">
                <a:pos x="connsiteX1" y="connsiteY1"/>
              </a:cxn>
              <a:cxn ang="0">
                <a:pos x="connsiteX2" y="connsiteY2"/>
              </a:cxn>
              <a:cxn ang="0">
                <a:pos x="connsiteX3" y="connsiteY3"/>
              </a:cxn>
            </a:cxnLst>
            <a:rect l="l" t="t" r="r" b="b"/>
            <a:pathLst>
              <a:path w="4059393" h="2548110">
                <a:moveTo>
                  <a:pt x="0" y="1511282"/>
                </a:moveTo>
                <a:lnTo>
                  <a:pt x="1511282" y="0"/>
                </a:lnTo>
                <a:lnTo>
                  <a:pt x="4059393" y="2548110"/>
                </a:lnTo>
                <a:lnTo>
                  <a:pt x="0" y="2548110"/>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A6D7111A-21E5-4EE9-8A78-10E5530F01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7548980" y="1613994"/>
            <a:ext cx="1185708" cy="889281"/>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A3969E80-A77B-49FC-9122-D89AFD5EE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27781" y="5494508"/>
            <a:ext cx="2444907" cy="1774587"/>
          </a:xfrm>
          <a:custGeom>
            <a:avLst/>
            <a:gdLst>
              <a:gd name="connsiteX0" fmla="*/ 0 w 2203753"/>
              <a:gd name="connsiteY0" fmla="*/ 0 h 2132734"/>
              <a:gd name="connsiteX1" fmla="*/ 2203753 w 2203753"/>
              <a:gd name="connsiteY1" fmla="*/ 0 h 2132734"/>
              <a:gd name="connsiteX2" fmla="*/ 2203753 w 2203753"/>
              <a:gd name="connsiteY2" fmla="*/ 576461 h 2132734"/>
              <a:gd name="connsiteX3" fmla="*/ 647480 w 2203753"/>
              <a:gd name="connsiteY3" fmla="*/ 2132734 h 2132734"/>
              <a:gd name="connsiteX4" fmla="*/ 0 w 2203753"/>
              <a:gd name="connsiteY4" fmla="*/ 1485255 h 2132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3753" h="2132734">
                <a:moveTo>
                  <a:pt x="0" y="0"/>
                </a:moveTo>
                <a:lnTo>
                  <a:pt x="2203753" y="0"/>
                </a:lnTo>
                <a:lnTo>
                  <a:pt x="2203753" y="576461"/>
                </a:lnTo>
                <a:lnTo>
                  <a:pt x="647480" y="2132734"/>
                </a:lnTo>
                <a:lnTo>
                  <a:pt x="0" y="1485255"/>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1849CA57-76BD-4CF2-80BA-D7A46A01B7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211282" y="5555951"/>
            <a:ext cx="928467" cy="696350"/>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35E9085E-E730-4768-83D4-6CB7E98971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877311" y="1407983"/>
            <a:ext cx="5389379" cy="4042034"/>
          </a:xfrm>
          <a:custGeom>
            <a:avLst/>
            <a:gdLst>
              <a:gd name="connsiteX0" fmla="*/ 0 w 5389379"/>
              <a:gd name="connsiteY0" fmla="*/ 540040 h 5389379"/>
              <a:gd name="connsiteX1" fmla="*/ 540040 w 5389379"/>
              <a:gd name="connsiteY1" fmla="*/ 0 h 5389379"/>
              <a:gd name="connsiteX2" fmla="*/ 5389379 w 5389379"/>
              <a:gd name="connsiteY2" fmla="*/ 0 h 5389379"/>
              <a:gd name="connsiteX3" fmla="*/ 5389379 w 5389379"/>
              <a:gd name="connsiteY3" fmla="*/ 4838655 h 5389379"/>
              <a:gd name="connsiteX4" fmla="*/ 4838655 w 5389379"/>
              <a:gd name="connsiteY4" fmla="*/ 5389379 h 5389379"/>
              <a:gd name="connsiteX5" fmla="*/ 0 w 5389379"/>
              <a:gd name="connsiteY5" fmla="*/ 5389379 h 538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9379" h="5389379">
                <a:moveTo>
                  <a:pt x="0" y="540040"/>
                </a:moveTo>
                <a:lnTo>
                  <a:pt x="540040" y="0"/>
                </a:lnTo>
                <a:lnTo>
                  <a:pt x="5389379" y="0"/>
                </a:lnTo>
                <a:lnTo>
                  <a:pt x="5389379" y="4838655"/>
                </a:lnTo>
                <a:lnTo>
                  <a:pt x="4838655" y="5389379"/>
                </a:lnTo>
                <a:lnTo>
                  <a:pt x="0" y="5389379"/>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Freeform: Shape 23">
            <a:extLst>
              <a:ext uri="{FF2B5EF4-FFF2-40B4-BE49-F238E27FC236}">
                <a16:creationId xmlns:a16="http://schemas.microsoft.com/office/drawing/2014/main" id="{973272FE-A474-4CAE-8CA2-BCC8B476C3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76283" y="882212"/>
            <a:ext cx="6791435" cy="5093576"/>
          </a:xfrm>
          <a:custGeom>
            <a:avLst/>
            <a:gdLst>
              <a:gd name="connsiteX0" fmla="*/ 1860938 w 6791435"/>
              <a:gd name="connsiteY0" fmla="*/ 81158 h 6791435"/>
              <a:gd name="connsiteX1" fmla="*/ 1942096 w 6791435"/>
              <a:gd name="connsiteY1" fmla="*/ 0 h 6791435"/>
              <a:gd name="connsiteX2" fmla="*/ 6791435 w 6791435"/>
              <a:gd name="connsiteY2" fmla="*/ 0 h 6791435"/>
              <a:gd name="connsiteX3" fmla="*/ 6791435 w 6791435"/>
              <a:gd name="connsiteY3" fmla="*/ 4838655 h 6791435"/>
              <a:gd name="connsiteX4" fmla="*/ 6710277 w 6791435"/>
              <a:gd name="connsiteY4" fmla="*/ 4919813 h 6791435"/>
              <a:gd name="connsiteX5" fmla="*/ 6710277 w 6791435"/>
              <a:gd name="connsiteY5" fmla="*/ 81158 h 6791435"/>
              <a:gd name="connsiteX6" fmla="*/ 0 w 6791435"/>
              <a:gd name="connsiteY6" fmla="*/ 1942096 h 6791435"/>
              <a:gd name="connsiteX7" fmla="*/ 81158 w 6791435"/>
              <a:gd name="connsiteY7" fmla="*/ 1860938 h 6791435"/>
              <a:gd name="connsiteX8" fmla="*/ 81158 w 6791435"/>
              <a:gd name="connsiteY8" fmla="*/ 6710277 h 6791435"/>
              <a:gd name="connsiteX9" fmla="*/ 4919813 w 6791435"/>
              <a:gd name="connsiteY9" fmla="*/ 6710277 h 6791435"/>
              <a:gd name="connsiteX10" fmla="*/ 4838655 w 6791435"/>
              <a:gd name="connsiteY10" fmla="*/ 6791435 h 6791435"/>
              <a:gd name="connsiteX11" fmla="*/ 0 w 6791435"/>
              <a:gd name="connsiteY11" fmla="*/ 6791435 h 679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91435" h="6791435">
                <a:moveTo>
                  <a:pt x="1860938" y="81158"/>
                </a:moveTo>
                <a:lnTo>
                  <a:pt x="1942096" y="0"/>
                </a:lnTo>
                <a:lnTo>
                  <a:pt x="6791435" y="0"/>
                </a:lnTo>
                <a:lnTo>
                  <a:pt x="6791435" y="4838655"/>
                </a:lnTo>
                <a:lnTo>
                  <a:pt x="6710277" y="4919813"/>
                </a:lnTo>
                <a:lnTo>
                  <a:pt x="6710277" y="81158"/>
                </a:lnTo>
                <a:close/>
                <a:moveTo>
                  <a:pt x="0" y="1942096"/>
                </a:moveTo>
                <a:lnTo>
                  <a:pt x="81158" y="1860938"/>
                </a:lnTo>
                <a:lnTo>
                  <a:pt x="81158" y="6710277"/>
                </a:lnTo>
                <a:lnTo>
                  <a:pt x="4919813" y="6710277"/>
                </a:lnTo>
                <a:lnTo>
                  <a:pt x="4838655" y="6791435"/>
                </a:lnTo>
                <a:lnTo>
                  <a:pt x="0" y="6791435"/>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Subtitle 2">
            <a:extLst>
              <a:ext uri="{FF2B5EF4-FFF2-40B4-BE49-F238E27FC236}">
                <a16:creationId xmlns:a16="http://schemas.microsoft.com/office/drawing/2014/main" id="{57044A11-B8FC-2597-3EAD-C4D0BE82CF67}"/>
              </a:ext>
            </a:extLst>
          </p:cNvPr>
          <p:cNvSpPr>
            <a:spLocks noGrp="1"/>
          </p:cNvSpPr>
          <p:nvPr>
            <p:ph type="subTitle" idx="1"/>
          </p:nvPr>
        </p:nvSpPr>
        <p:spPr>
          <a:xfrm>
            <a:off x="3368970" y="3653123"/>
            <a:ext cx="2484551" cy="1141851"/>
          </a:xfrm>
          <a:noFill/>
        </p:spPr>
        <p:txBody>
          <a:bodyPr>
            <a:normAutofit/>
          </a:bodyPr>
          <a:lstStyle/>
          <a:p>
            <a:r>
              <a:rPr lang="en-US" sz="1700" dirty="0">
                <a:solidFill>
                  <a:srgbClr val="080808"/>
                </a:solidFill>
              </a:rPr>
              <a:t>Teresa Devlin</a:t>
            </a:r>
          </a:p>
        </p:txBody>
      </p:sp>
      <p:sp>
        <p:nvSpPr>
          <p:cNvPr id="2" name="Title 1">
            <a:extLst>
              <a:ext uri="{FF2B5EF4-FFF2-40B4-BE49-F238E27FC236}">
                <a16:creationId xmlns:a16="http://schemas.microsoft.com/office/drawing/2014/main" id="{C7952568-E5D4-7CE9-1925-59AD9CDF8936}"/>
              </a:ext>
            </a:extLst>
          </p:cNvPr>
          <p:cNvSpPr>
            <a:spLocks noGrp="1"/>
          </p:cNvSpPr>
          <p:nvPr>
            <p:ph type="ctrTitle"/>
          </p:nvPr>
        </p:nvSpPr>
        <p:spPr>
          <a:xfrm>
            <a:off x="2403481" y="2353641"/>
            <a:ext cx="4337037" cy="2150719"/>
          </a:xfrm>
          <a:noFill/>
        </p:spPr>
        <p:txBody>
          <a:bodyPr anchor="ctr">
            <a:normAutofit/>
          </a:bodyPr>
          <a:lstStyle/>
          <a:p>
            <a:r>
              <a:rPr lang="en-US" sz="3100" dirty="0">
                <a:solidFill>
                  <a:srgbClr val="080808"/>
                </a:solidFill>
              </a:rPr>
              <a:t>Discussion and Feedback</a:t>
            </a:r>
          </a:p>
        </p:txBody>
      </p:sp>
      <p:sp>
        <p:nvSpPr>
          <p:cNvPr id="26" name="Freeform: Shape 25">
            <a:extLst>
              <a:ext uri="{FF2B5EF4-FFF2-40B4-BE49-F238E27FC236}">
                <a16:creationId xmlns:a16="http://schemas.microsoft.com/office/drawing/2014/main" id="{E07981EA-05A6-437C-88D7-B377B92B03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943393" y="5778692"/>
            <a:ext cx="2231794" cy="1926608"/>
          </a:xfrm>
          <a:custGeom>
            <a:avLst/>
            <a:gdLst>
              <a:gd name="connsiteX0" fmla="*/ 0 w 2940086"/>
              <a:gd name="connsiteY0" fmla="*/ 0 h 3384061"/>
              <a:gd name="connsiteX1" fmla="*/ 2496112 w 2940086"/>
              <a:gd name="connsiteY1" fmla="*/ 0 h 3384061"/>
              <a:gd name="connsiteX2" fmla="*/ 2940086 w 2940086"/>
              <a:gd name="connsiteY2" fmla="*/ 443975 h 3384061"/>
              <a:gd name="connsiteX3" fmla="*/ 0 w 2940086"/>
              <a:gd name="connsiteY3" fmla="*/ 3384061 h 3384061"/>
            </a:gdLst>
            <a:ahLst/>
            <a:cxnLst>
              <a:cxn ang="0">
                <a:pos x="connsiteX0" y="connsiteY0"/>
              </a:cxn>
              <a:cxn ang="0">
                <a:pos x="connsiteX1" y="connsiteY1"/>
              </a:cxn>
              <a:cxn ang="0">
                <a:pos x="connsiteX2" y="connsiteY2"/>
              </a:cxn>
              <a:cxn ang="0">
                <a:pos x="connsiteX3" y="connsiteY3"/>
              </a:cxn>
            </a:cxnLst>
            <a:rect l="l" t="t" r="r" b="b"/>
            <a:pathLst>
              <a:path w="2940086" h="3384061">
                <a:moveTo>
                  <a:pt x="0" y="0"/>
                </a:moveTo>
                <a:lnTo>
                  <a:pt x="2496112" y="0"/>
                </a:lnTo>
                <a:lnTo>
                  <a:pt x="2940086" y="443975"/>
                </a:lnTo>
                <a:lnTo>
                  <a:pt x="0" y="338406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15E3C750-986E-4769-B1AE-49289FBEE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7170046" y="5363543"/>
            <a:ext cx="959985" cy="719989"/>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descr="Logo, company name&#10;&#10;Description automatically generated">
            <a:extLst>
              <a:ext uri="{FF2B5EF4-FFF2-40B4-BE49-F238E27FC236}">
                <a16:creationId xmlns:a16="http://schemas.microsoft.com/office/drawing/2014/main" id="{0DCE9ED9-71AC-D6E2-8A00-48047452AA49}"/>
              </a:ext>
            </a:extLst>
          </p:cNvPr>
          <p:cNvPicPr>
            <a:picLocks noChangeAspect="1"/>
          </p:cNvPicPr>
          <p:nvPr/>
        </p:nvPicPr>
        <p:blipFill rotWithShape="1">
          <a:blip r:embed="rId2"/>
          <a:srcRect l="14724" t="1457" r="19903" b="8834"/>
          <a:stretch/>
        </p:blipFill>
        <p:spPr>
          <a:xfrm>
            <a:off x="3562133" y="752867"/>
            <a:ext cx="1187923" cy="1012873"/>
          </a:xfrm>
          <a:prstGeom prst="rect">
            <a:avLst/>
          </a:prstGeom>
        </p:spPr>
      </p:pic>
    </p:spTree>
    <p:extLst>
      <p:ext uri="{BB962C8B-B14F-4D97-AF65-F5344CB8AC3E}">
        <p14:creationId xmlns:p14="http://schemas.microsoft.com/office/powerpoint/2010/main" val="2418667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E702A-8CC1-18DA-E94D-B2DC87478EAF}"/>
              </a:ext>
            </a:extLst>
          </p:cNvPr>
          <p:cNvSpPr>
            <a:spLocks noGrp="1"/>
          </p:cNvSpPr>
          <p:nvPr>
            <p:ph type="ctrTitle"/>
          </p:nvPr>
        </p:nvSpPr>
        <p:spPr/>
        <p:txBody>
          <a:bodyPr/>
          <a:lstStyle/>
          <a:p>
            <a:r>
              <a:rPr lang="en-US" dirty="0"/>
              <a:t>FINISH</a:t>
            </a:r>
          </a:p>
        </p:txBody>
      </p:sp>
    </p:spTree>
    <p:extLst>
      <p:ext uri="{BB962C8B-B14F-4D97-AF65-F5344CB8AC3E}">
        <p14:creationId xmlns:p14="http://schemas.microsoft.com/office/powerpoint/2010/main" val="12802805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a:extLst>
              <a:ext uri="{FF2B5EF4-FFF2-40B4-BE49-F238E27FC236}">
                <a16:creationId xmlns:a16="http://schemas.microsoft.com/office/drawing/2014/main" id="{287F69AB-2350-44E3-9076-00265B93F3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9" y="1"/>
            <a:ext cx="729530" cy="1935307"/>
            <a:chOff x="10918968" y="713127"/>
            <a:chExt cx="1273032" cy="2532832"/>
          </a:xfrm>
        </p:grpSpPr>
        <p:sp>
          <p:nvSpPr>
            <p:cNvPr id="13" name="Rectangle 12">
              <a:extLst>
                <a:ext uri="{FF2B5EF4-FFF2-40B4-BE49-F238E27FC236}">
                  <a16:creationId xmlns:a16="http://schemas.microsoft.com/office/drawing/2014/main" id="{D70652AA-1C81-481C-856B-9037143754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A2FF99B6-37BA-4650-B01D-799F02E31E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 name="Rectangle 4">
            <a:extLst>
              <a:ext uri="{FF2B5EF4-FFF2-40B4-BE49-F238E27FC236}">
                <a16:creationId xmlns:a16="http://schemas.microsoft.com/office/drawing/2014/main" id="{605609B5-8BA7-4957-9E15-DFE6C8C422AC}"/>
              </a:ext>
            </a:extLst>
          </p:cNvPr>
          <p:cNvSpPr/>
          <p:nvPr/>
        </p:nvSpPr>
        <p:spPr>
          <a:xfrm>
            <a:off x="482600" y="321734"/>
            <a:ext cx="8178799" cy="1135737"/>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3100" kern="1200" dirty="0">
                <a:solidFill>
                  <a:schemeClr val="tx1"/>
                </a:solidFill>
                <a:latin typeface="+mj-lt"/>
                <a:ea typeface="+mj-ea"/>
                <a:cs typeface="+mj-cs"/>
              </a:rPr>
              <a:t>Discussion</a:t>
            </a:r>
          </a:p>
          <a:p>
            <a:pPr>
              <a:lnSpc>
                <a:spcPct val="90000"/>
              </a:lnSpc>
              <a:spcBef>
                <a:spcPct val="0"/>
              </a:spcBef>
              <a:spcAft>
                <a:spcPts val="600"/>
              </a:spcAft>
            </a:pPr>
            <a:endParaRPr lang="en-US" sz="3100" kern="1200" dirty="0">
              <a:solidFill>
                <a:schemeClr val="tx1"/>
              </a:solidFill>
              <a:latin typeface="+mj-lt"/>
              <a:ea typeface="+mj-ea"/>
              <a:cs typeface="+mj-cs"/>
            </a:endParaRPr>
          </a:p>
          <a:p>
            <a:pPr marL="342900" indent="-342900">
              <a:lnSpc>
                <a:spcPct val="90000"/>
              </a:lnSpc>
              <a:spcBef>
                <a:spcPct val="0"/>
              </a:spcBef>
              <a:spcAft>
                <a:spcPts val="600"/>
              </a:spcAft>
            </a:pPr>
            <a:endParaRPr lang="en-US" sz="3100" kern="1200" dirty="0">
              <a:solidFill>
                <a:schemeClr val="tx1"/>
              </a:solidFill>
              <a:latin typeface="+mj-lt"/>
              <a:ea typeface="+mj-ea"/>
              <a:cs typeface="+mj-cs"/>
            </a:endParaRPr>
          </a:p>
        </p:txBody>
      </p:sp>
      <p:pic>
        <p:nvPicPr>
          <p:cNvPr id="4" name="Picture 3" descr="Logo, company name&#10;&#10;Description automatically generated">
            <a:extLst>
              <a:ext uri="{FF2B5EF4-FFF2-40B4-BE49-F238E27FC236}">
                <a16:creationId xmlns:a16="http://schemas.microsoft.com/office/drawing/2014/main" id="{8D82EFBF-34FC-F79C-E71A-CD62E0707EAE}"/>
              </a:ext>
            </a:extLst>
          </p:cNvPr>
          <p:cNvPicPr>
            <a:picLocks noChangeAspect="1"/>
          </p:cNvPicPr>
          <p:nvPr/>
        </p:nvPicPr>
        <p:blipFill>
          <a:blip r:embed="rId3"/>
          <a:stretch>
            <a:fillRect/>
          </a:stretch>
        </p:blipFill>
        <p:spPr>
          <a:xfrm>
            <a:off x="31159" y="5659712"/>
            <a:ext cx="1877558" cy="1168779"/>
          </a:xfrm>
          <a:prstGeom prst="rect">
            <a:avLst/>
          </a:prstGeom>
        </p:spPr>
      </p:pic>
      <p:sp>
        <p:nvSpPr>
          <p:cNvPr id="3" name="Rectangle 2">
            <a:extLst>
              <a:ext uri="{FF2B5EF4-FFF2-40B4-BE49-F238E27FC236}">
                <a16:creationId xmlns:a16="http://schemas.microsoft.com/office/drawing/2014/main" id="{3DB5E19D-D196-FE4F-AA96-88CFEAB94097}"/>
              </a:ext>
            </a:extLst>
          </p:cNvPr>
          <p:cNvSpPr/>
          <p:nvPr/>
        </p:nvSpPr>
        <p:spPr>
          <a:xfrm>
            <a:off x="251520" y="1782981"/>
            <a:ext cx="8409879" cy="4393982"/>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endParaRPr lang="en-US" sz="2800" dirty="0"/>
          </a:p>
          <a:p>
            <a:pPr indent="-228600">
              <a:lnSpc>
                <a:spcPct val="90000"/>
              </a:lnSpc>
              <a:spcAft>
                <a:spcPts val="600"/>
              </a:spcAft>
              <a:buFont typeface="Arial" panose="020B0604020202020204" pitchFamily="34" charset="0"/>
              <a:buChar char="•"/>
            </a:pPr>
            <a:endParaRPr lang="en-US" sz="2800" dirty="0"/>
          </a:p>
          <a:p>
            <a:pPr marL="342900" indent="-228600">
              <a:lnSpc>
                <a:spcPct val="90000"/>
              </a:lnSpc>
              <a:spcAft>
                <a:spcPts val="600"/>
              </a:spcAft>
              <a:buFont typeface="Arial" panose="020B0604020202020204" pitchFamily="34" charset="0"/>
              <a:buChar char="•"/>
            </a:pPr>
            <a:r>
              <a:rPr lang="en-US" sz="2800" dirty="0"/>
              <a:t>What are the challenges you face in relation to risk assessment?</a:t>
            </a:r>
          </a:p>
          <a:p>
            <a:pPr marL="342900" indent="-228600">
              <a:lnSpc>
                <a:spcPct val="90000"/>
              </a:lnSpc>
              <a:spcAft>
                <a:spcPts val="600"/>
              </a:spcAft>
              <a:buFont typeface="Arial" panose="020B0604020202020204" pitchFamily="34" charset="0"/>
              <a:buChar char="•"/>
            </a:pPr>
            <a:r>
              <a:rPr lang="en-US" sz="2800" dirty="0"/>
              <a:t>What would you like to get out of this session today?</a:t>
            </a:r>
          </a:p>
          <a:p>
            <a:pPr marL="342900" indent="-228600">
              <a:lnSpc>
                <a:spcPct val="90000"/>
              </a:lnSpc>
              <a:spcAft>
                <a:spcPts val="600"/>
              </a:spcAft>
              <a:buFont typeface="Arial" panose="020B0604020202020204" pitchFamily="34" charset="0"/>
              <a:buChar char="•"/>
            </a:pPr>
            <a:endParaRPr lang="en-US" sz="1700" dirty="0"/>
          </a:p>
        </p:txBody>
      </p:sp>
      <p:grpSp>
        <p:nvGrpSpPr>
          <p:cNvPr id="16" name="Group 15">
            <a:extLst>
              <a:ext uri="{FF2B5EF4-FFF2-40B4-BE49-F238E27FC236}">
                <a16:creationId xmlns:a16="http://schemas.microsoft.com/office/drawing/2014/main" id="{3EA7D759-6BEF-4CBD-A325-BCFA77832B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383455" y="4601497"/>
            <a:ext cx="760545" cy="2017580"/>
            <a:chOff x="11177940" y="4601497"/>
            <a:chExt cx="1014060" cy="2017580"/>
          </a:xfrm>
        </p:grpSpPr>
        <p:sp>
          <p:nvSpPr>
            <p:cNvPr id="17" name="Isosceles Triangle 16">
              <a:extLst>
                <a:ext uri="{FF2B5EF4-FFF2-40B4-BE49-F238E27FC236}">
                  <a16:creationId xmlns:a16="http://schemas.microsoft.com/office/drawing/2014/main" id="{317405EC-53E3-473A-8B42-B9475D057B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1067618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03F2370-11B5-4E16-8AE5-B4854408B4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27850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309954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8294908-8B00-4F58-BBBA-20F71A40AA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4364C879-1404-4203-8E9D-CC5DE0A621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41023" y="-934769"/>
            <a:ext cx="2424873" cy="2708393"/>
          </a:xfrm>
          <a:custGeom>
            <a:avLst/>
            <a:gdLst>
              <a:gd name="connsiteX0" fmla="*/ 0 w 2424873"/>
              <a:gd name="connsiteY0" fmla="*/ 2424874 h 3611191"/>
              <a:gd name="connsiteX1" fmla="*/ 2424873 w 2424873"/>
              <a:gd name="connsiteY1" fmla="*/ 0 h 3611191"/>
              <a:gd name="connsiteX2" fmla="*/ 2424873 w 2424873"/>
              <a:gd name="connsiteY2" fmla="*/ 3611191 h 3611191"/>
              <a:gd name="connsiteX3" fmla="*/ 1186317 w 2424873"/>
              <a:gd name="connsiteY3" fmla="*/ 3611191 h 3611191"/>
            </a:gdLst>
            <a:ahLst/>
            <a:cxnLst>
              <a:cxn ang="0">
                <a:pos x="connsiteX0" y="connsiteY0"/>
              </a:cxn>
              <a:cxn ang="0">
                <a:pos x="connsiteX1" y="connsiteY1"/>
              </a:cxn>
              <a:cxn ang="0">
                <a:pos x="connsiteX2" y="connsiteY2"/>
              </a:cxn>
              <a:cxn ang="0">
                <a:pos x="connsiteX3" y="connsiteY3"/>
              </a:cxn>
            </a:cxnLst>
            <a:rect l="l" t="t" r="r" b="b"/>
            <a:pathLst>
              <a:path w="2424873" h="3611191">
                <a:moveTo>
                  <a:pt x="0" y="2424874"/>
                </a:moveTo>
                <a:lnTo>
                  <a:pt x="2424873" y="0"/>
                </a:lnTo>
                <a:lnTo>
                  <a:pt x="2424873" y="3611191"/>
                </a:lnTo>
                <a:lnTo>
                  <a:pt x="1186317" y="361119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84617302-4B0D-4351-A6BB-6F0930D94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73756" y="-134088"/>
            <a:ext cx="1635955" cy="1226966"/>
          </a:xfrm>
          <a:custGeom>
            <a:avLst/>
            <a:gdLst>
              <a:gd name="connsiteX0" fmla="*/ 0 w 1635955"/>
              <a:gd name="connsiteY0" fmla="*/ 957987 h 1635955"/>
              <a:gd name="connsiteX1" fmla="*/ 957987 w 1635955"/>
              <a:gd name="connsiteY1" fmla="*/ 0 h 1635955"/>
              <a:gd name="connsiteX2" fmla="*/ 1635955 w 1635955"/>
              <a:gd name="connsiteY2" fmla="*/ 0 h 1635955"/>
              <a:gd name="connsiteX3" fmla="*/ 1635955 w 1635955"/>
              <a:gd name="connsiteY3" fmla="*/ 1635955 h 1635955"/>
              <a:gd name="connsiteX4" fmla="*/ 0 w 1635955"/>
              <a:gd name="connsiteY4" fmla="*/ 1635955 h 1635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955" h="1635955">
                <a:moveTo>
                  <a:pt x="0" y="957987"/>
                </a:moveTo>
                <a:lnTo>
                  <a:pt x="957987" y="0"/>
                </a:lnTo>
                <a:lnTo>
                  <a:pt x="1635955" y="0"/>
                </a:lnTo>
                <a:lnTo>
                  <a:pt x="1635955" y="1635955"/>
                </a:lnTo>
                <a:lnTo>
                  <a:pt x="0" y="1635955"/>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DA2C7802-C2E0-4218-8F89-8DD7CCD2CD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713565" y="311926"/>
            <a:ext cx="4059393" cy="1911083"/>
          </a:xfrm>
          <a:custGeom>
            <a:avLst/>
            <a:gdLst>
              <a:gd name="connsiteX0" fmla="*/ 0 w 4059393"/>
              <a:gd name="connsiteY0" fmla="*/ 1511282 h 2548110"/>
              <a:gd name="connsiteX1" fmla="*/ 1511282 w 4059393"/>
              <a:gd name="connsiteY1" fmla="*/ 0 h 2548110"/>
              <a:gd name="connsiteX2" fmla="*/ 4059393 w 4059393"/>
              <a:gd name="connsiteY2" fmla="*/ 2548110 h 2548110"/>
              <a:gd name="connsiteX3" fmla="*/ 0 w 4059393"/>
              <a:gd name="connsiteY3" fmla="*/ 2548110 h 2548110"/>
            </a:gdLst>
            <a:ahLst/>
            <a:cxnLst>
              <a:cxn ang="0">
                <a:pos x="connsiteX0" y="connsiteY0"/>
              </a:cxn>
              <a:cxn ang="0">
                <a:pos x="connsiteX1" y="connsiteY1"/>
              </a:cxn>
              <a:cxn ang="0">
                <a:pos x="connsiteX2" y="connsiteY2"/>
              </a:cxn>
              <a:cxn ang="0">
                <a:pos x="connsiteX3" y="connsiteY3"/>
              </a:cxn>
            </a:cxnLst>
            <a:rect l="l" t="t" r="r" b="b"/>
            <a:pathLst>
              <a:path w="4059393" h="2548110">
                <a:moveTo>
                  <a:pt x="0" y="1511282"/>
                </a:moveTo>
                <a:lnTo>
                  <a:pt x="1511282" y="0"/>
                </a:lnTo>
                <a:lnTo>
                  <a:pt x="4059393" y="2548110"/>
                </a:lnTo>
                <a:lnTo>
                  <a:pt x="0" y="2548110"/>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Rectangle 16">
            <a:extLst>
              <a:ext uri="{FF2B5EF4-FFF2-40B4-BE49-F238E27FC236}">
                <a16:creationId xmlns:a16="http://schemas.microsoft.com/office/drawing/2014/main" id="{A6D7111A-21E5-4EE9-8A78-10E5530F01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7548980" y="1613994"/>
            <a:ext cx="1185708" cy="889281"/>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id="{A3969E80-A77B-49FC-9122-D89AFD5EE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27781" y="5494508"/>
            <a:ext cx="2444907" cy="1774587"/>
          </a:xfrm>
          <a:custGeom>
            <a:avLst/>
            <a:gdLst>
              <a:gd name="connsiteX0" fmla="*/ 0 w 2203753"/>
              <a:gd name="connsiteY0" fmla="*/ 0 h 2132734"/>
              <a:gd name="connsiteX1" fmla="*/ 2203753 w 2203753"/>
              <a:gd name="connsiteY1" fmla="*/ 0 h 2132734"/>
              <a:gd name="connsiteX2" fmla="*/ 2203753 w 2203753"/>
              <a:gd name="connsiteY2" fmla="*/ 576461 h 2132734"/>
              <a:gd name="connsiteX3" fmla="*/ 647480 w 2203753"/>
              <a:gd name="connsiteY3" fmla="*/ 2132734 h 2132734"/>
              <a:gd name="connsiteX4" fmla="*/ 0 w 2203753"/>
              <a:gd name="connsiteY4" fmla="*/ 1485255 h 2132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3753" h="2132734">
                <a:moveTo>
                  <a:pt x="0" y="0"/>
                </a:moveTo>
                <a:lnTo>
                  <a:pt x="2203753" y="0"/>
                </a:lnTo>
                <a:lnTo>
                  <a:pt x="2203753" y="576461"/>
                </a:lnTo>
                <a:lnTo>
                  <a:pt x="647480" y="2132734"/>
                </a:lnTo>
                <a:lnTo>
                  <a:pt x="0" y="1485255"/>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Rectangle 20">
            <a:extLst>
              <a:ext uri="{FF2B5EF4-FFF2-40B4-BE49-F238E27FC236}">
                <a16:creationId xmlns:a16="http://schemas.microsoft.com/office/drawing/2014/main" id="{1849CA57-76BD-4CF2-80BA-D7A46A01B7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211282" y="5555951"/>
            <a:ext cx="928467" cy="696350"/>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ffectLst>
                <a:outerShdw blurRad="38100" dist="38100" dir="2700000" algn="tl">
                  <a:srgbClr val="000000">
                    <a:alpha val="43137"/>
                  </a:srgbClr>
                </a:outerShdw>
              </a:effectLst>
            </a:endParaRPr>
          </a:p>
        </p:txBody>
      </p:sp>
      <p:sp>
        <p:nvSpPr>
          <p:cNvPr id="23" name="Freeform: Shape 22">
            <a:extLst>
              <a:ext uri="{FF2B5EF4-FFF2-40B4-BE49-F238E27FC236}">
                <a16:creationId xmlns:a16="http://schemas.microsoft.com/office/drawing/2014/main" id="{35E9085E-E730-4768-83D4-6CB7E98971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877311" y="1407983"/>
            <a:ext cx="5389379" cy="4042034"/>
          </a:xfrm>
          <a:custGeom>
            <a:avLst/>
            <a:gdLst>
              <a:gd name="connsiteX0" fmla="*/ 0 w 5389379"/>
              <a:gd name="connsiteY0" fmla="*/ 540040 h 5389379"/>
              <a:gd name="connsiteX1" fmla="*/ 540040 w 5389379"/>
              <a:gd name="connsiteY1" fmla="*/ 0 h 5389379"/>
              <a:gd name="connsiteX2" fmla="*/ 5389379 w 5389379"/>
              <a:gd name="connsiteY2" fmla="*/ 0 h 5389379"/>
              <a:gd name="connsiteX3" fmla="*/ 5389379 w 5389379"/>
              <a:gd name="connsiteY3" fmla="*/ 4838655 h 5389379"/>
              <a:gd name="connsiteX4" fmla="*/ 4838655 w 5389379"/>
              <a:gd name="connsiteY4" fmla="*/ 5389379 h 5389379"/>
              <a:gd name="connsiteX5" fmla="*/ 0 w 5389379"/>
              <a:gd name="connsiteY5" fmla="*/ 5389379 h 538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9379" h="5389379">
                <a:moveTo>
                  <a:pt x="0" y="540040"/>
                </a:moveTo>
                <a:lnTo>
                  <a:pt x="540040" y="0"/>
                </a:lnTo>
                <a:lnTo>
                  <a:pt x="5389379" y="0"/>
                </a:lnTo>
                <a:lnTo>
                  <a:pt x="5389379" y="4838655"/>
                </a:lnTo>
                <a:lnTo>
                  <a:pt x="4838655" y="5389379"/>
                </a:lnTo>
                <a:lnTo>
                  <a:pt x="0" y="5389379"/>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extBox 3"/>
          <p:cNvSpPr txBox="1"/>
          <p:nvPr/>
        </p:nvSpPr>
        <p:spPr>
          <a:xfrm>
            <a:off x="2403481" y="2353641"/>
            <a:ext cx="4337037" cy="2150719"/>
          </a:xfrm>
          <a:prstGeom prst="rect">
            <a:avLst/>
          </a:prstGeom>
          <a:noFill/>
        </p:spPr>
        <p:txBody>
          <a:bodyPr vert="horz" lIns="91440" tIns="45720" rIns="91440" bIns="45720" rtlCol="0" anchor="ctr">
            <a:normAutofit/>
          </a:bodyPr>
          <a:lstStyle/>
          <a:p>
            <a:pPr algn="ctr">
              <a:lnSpc>
                <a:spcPct val="90000"/>
              </a:lnSpc>
              <a:spcBef>
                <a:spcPct val="0"/>
              </a:spcBef>
              <a:spcAft>
                <a:spcPts val="600"/>
              </a:spcAft>
            </a:pPr>
            <a:r>
              <a:rPr lang="en-US" sz="3100" b="1" kern="1200" dirty="0">
                <a:solidFill>
                  <a:srgbClr val="080808"/>
                </a:solidFill>
                <a:latin typeface="+mj-lt"/>
                <a:ea typeface="+mj-ea"/>
                <a:cs typeface="+mj-cs"/>
              </a:rPr>
              <a:t>What do we mean by risk assessment?</a:t>
            </a:r>
            <a:endParaRPr lang="en-US" sz="3100" b="1" dirty="0">
              <a:solidFill>
                <a:srgbClr val="080808"/>
              </a:solidFill>
              <a:latin typeface="+mj-lt"/>
              <a:ea typeface="+mj-ea"/>
              <a:cs typeface="+mj-cs"/>
            </a:endParaRPr>
          </a:p>
        </p:txBody>
      </p:sp>
      <p:sp>
        <p:nvSpPr>
          <p:cNvPr id="25" name="Freeform: Shape 24">
            <a:extLst>
              <a:ext uri="{FF2B5EF4-FFF2-40B4-BE49-F238E27FC236}">
                <a16:creationId xmlns:a16="http://schemas.microsoft.com/office/drawing/2014/main" id="{973272FE-A474-4CAE-8CA2-BCC8B476C3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76283" y="882212"/>
            <a:ext cx="6791435" cy="5093576"/>
          </a:xfrm>
          <a:custGeom>
            <a:avLst/>
            <a:gdLst>
              <a:gd name="connsiteX0" fmla="*/ 1860938 w 6791435"/>
              <a:gd name="connsiteY0" fmla="*/ 81158 h 6791435"/>
              <a:gd name="connsiteX1" fmla="*/ 1942096 w 6791435"/>
              <a:gd name="connsiteY1" fmla="*/ 0 h 6791435"/>
              <a:gd name="connsiteX2" fmla="*/ 6791435 w 6791435"/>
              <a:gd name="connsiteY2" fmla="*/ 0 h 6791435"/>
              <a:gd name="connsiteX3" fmla="*/ 6791435 w 6791435"/>
              <a:gd name="connsiteY3" fmla="*/ 4838655 h 6791435"/>
              <a:gd name="connsiteX4" fmla="*/ 6710277 w 6791435"/>
              <a:gd name="connsiteY4" fmla="*/ 4919813 h 6791435"/>
              <a:gd name="connsiteX5" fmla="*/ 6710277 w 6791435"/>
              <a:gd name="connsiteY5" fmla="*/ 81158 h 6791435"/>
              <a:gd name="connsiteX6" fmla="*/ 0 w 6791435"/>
              <a:gd name="connsiteY6" fmla="*/ 1942096 h 6791435"/>
              <a:gd name="connsiteX7" fmla="*/ 81158 w 6791435"/>
              <a:gd name="connsiteY7" fmla="*/ 1860938 h 6791435"/>
              <a:gd name="connsiteX8" fmla="*/ 81158 w 6791435"/>
              <a:gd name="connsiteY8" fmla="*/ 6710277 h 6791435"/>
              <a:gd name="connsiteX9" fmla="*/ 4919813 w 6791435"/>
              <a:gd name="connsiteY9" fmla="*/ 6710277 h 6791435"/>
              <a:gd name="connsiteX10" fmla="*/ 4838655 w 6791435"/>
              <a:gd name="connsiteY10" fmla="*/ 6791435 h 6791435"/>
              <a:gd name="connsiteX11" fmla="*/ 0 w 6791435"/>
              <a:gd name="connsiteY11" fmla="*/ 6791435 h 679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91435" h="6791435">
                <a:moveTo>
                  <a:pt x="1860938" y="81158"/>
                </a:moveTo>
                <a:lnTo>
                  <a:pt x="1942096" y="0"/>
                </a:lnTo>
                <a:lnTo>
                  <a:pt x="6791435" y="0"/>
                </a:lnTo>
                <a:lnTo>
                  <a:pt x="6791435" y="4838655"/>
                </a:lnTo>
                <a:lnTo>
                  <a:pt x="6710277" y="4919813"/>
                </a:lnTo>
                <a:lnTo>
                  <a:pt x="6710277" y="81158"/>
                </a:lnTo>
                <a:close/>
                <a:moveTo>
                  <a:pt x="0" y="1942096"/>
                </a:moveTo>
                <a:lnTo>
                  <a:pt x="81158" y="1860938"/>
                </a:lnTo>
                <a:lnTo>
                  <a:pt x="81158" y="6710277"/>
                </a:lnTo>
                <a:lnTo>
                  <a:pt x="4919813" y="6710277"/>
                </a:lnTo>
                <a:lnTo>
                  <a:pt x="4838655" y="6791435"/>
                </a:lnTo>
                <a:lnTo>
                  <a:pt x="0" y="6791435"/>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27" name="Freeform: Shape 26">
            <a:extLst>
              <a:ext uri="{FF2B5EF4-FFF2-40B4-BE49-F238E27FC236}">
                <a16:creationId xmlns:a16="http://schemas.microsoft.com/office/drawing/2014/main" id="{E07981EA-05A6-437C-88D7-B377B92B03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943393" y="5778692"/>
            <a:ext cx="2231794" cy="1926608"/>
          </a:xfrm>
          <a:custGeom>
            <a:avLst/>
            <a:gdLst>
              <a:gd name="connsiteX0" fmla="*/ 0 w 2940086"/>
              <a:gd name="connsiteY0" fmla="*/ 0 h 3384061"/>
              <a:gd name="connsiteX1" fmla="*/ 2496112 w 2940086"/>
              <a:gd name="connsiteY1" fmla="*/ 0 h 3384061"/>
              <a:gd name="connsiteX2" fmla="*/ 2940086 w 2940086"/>
              <a:gd name="connsiteY2" fmla="*/ 443975 h 3384061"/>
              <a:gd name="connsiteX3" fmla="*/ 0 w 2940086"/>
              <a:gd name="connsiteY3" fmla="*/ 3384061 h 3384061"/>
            </a:gdLst>
            <a:ahLst/>
            <a:cxnLst>
              <a:cxn ang="0">
                <a:pos x="connsiteX0" y="connsiteY0"/>
              </a:cxn>
              <a:cxn ang="0">
                <a:pos x="connsiteX1" y="connsiteY1"/>
              </a:cxn>
              <a:cxn ang="0">
                <a:pos x="connsiteX2" y="connsiteY2"/>
              </a:cxn>
              <a:cxn ang="0">
                <a:pos x="connsiteX3" y="connsiteY3"/>
              </a:cxn>
            </a:cxnLst>
            <a:rect l="l" t="t" r="r" b="b"/>
            <a:pathLst>
              <a:path w="2940086" h="3384061">
                <a:moveTo>
                  <a:pt x="0" y="0"/>
                </a:moveTo>
                <a:lnTo>
                  <a:pt x="2496112" y="0"/>
                </a:lnTo>
                <a:lnTo>
                  <a:pt x="2940086" y="443975"/>
                </a:lnTo>
                <a:lnTo>
                  <a:pt x="0" y="338406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Rectangle 28">
            <a:extLst>
              <a:ext uri="{FF2B5EF4-FFF2-40B4-BE49-F238E27FC236}">
                <a16:creationId xmlns:a16="http://schemas.microsoft.com/office/drawing/2014/main" id="{15E3C750-986E-4769-B1AE-49289FBEE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7170046" y="5363543"/>
            <a:ext cx="959985" cy="719989"/>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 name="Picture 1" descr="Logo, company name&#10;&#10;Description automatically generated">
            <a:extLst>
              <a:ext uri="{FF2B5EF4-FFF2-40B4-BE49-F238E27FC236}">
                <a16:creationId xmlns:a16="http://schemas.microsoft.com/office/drawing/2014/main" id="{0300E51D-FBD6-BC06-148A-F9CADFABD7AD}"/>
              </a:ext>
            </a:extLst>
          </p:cNvPr>
          <p:cNvPicPr>
            <a:picLocks noChangeAspect="1"/>
          </p:cNvPicPr>
          <p:nvPr/>
        </p:nvPicPr>
        <p:blipFill rotWithShape="1">
          <a:blip r:embed="rId3"/>
          <a:srcRect l="14724" t="1457" r="19903" b="8834"/>
          <a:stretch/>
        </p:blipFill>
        <p:spPr>
          <a:xfrm>
            <a:off x="3562133" y="752867"/>
            <a:ext cx="1187923" cy="1012873"/>
          </a:xfrm>
          <a:prstGeom prst="rect">
            <a:avLst/>
          </a:prstGeom>
        </p:spPr>
      </p:pic>
    </p:spTree>
    <p:extLst>
      <p:ext uri="{BB962C8B-B14F-4D97-AF65-F5344CB8AC3E}">
        <p14:creationId xmlns:p14="http://schemas.microsoft.com/office/powerpoint/2010/main" val="21427004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Slide Background Fill">
            <a:extLst>
              <a:ext uri="{FF2B5EF4-FFF2-40B4-BE49-F238E27FC236}">
                <a16:creationId xmlns:a16="http://schemas.microsoft.com/office/drawing/2014/main" id="{C7D023E4-8DE1-436E-9847-ED6A4B4B04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8" y="0"/>
            <a:ext cx="914171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Color Cover">
            <a:extLst>
              <a:ext uri="{FF2B5EF4-FFF2-40B4-BE49-F238E27FC236}">
                <a16:creationId xmlns:a16="http://schemas.microsoft.com/office/drawing/2014/main" id="{63C1F321-BB96-4700-B3CE-1A6156067F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8" y="0"/>
            <a:ext cx="914171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9" name="Group 18">
            <a:extLst>
              <a:ext uri="{FF2B5EF4-FFF2-40B4-BE49-F238E27FC236}">
                <a16:creationId xmlns:a16="http://schemas.microsoft.com/office/drawing/2014/main" id="{3FA1AD64-F15F-417D-956C-B2C211FC905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288" y="0"/>
            <a:ext cx="4548176" cy="6858000"/>
            <a:chOff x="651279" y="598259"/>
            <a:chExt cx="10889442" cy="5680742"/>
          </a:xfrm>
        </p:grpSpPr>
        <p:sp>
          <p:nvSpPr>
            <p:cNvPr id="20" name="Color">
              <a:extLst>
                <a:ext uri="{FF2B5EF4-FFF2-40B4-BE49-F238E27FC236}">
                  <a16:creationId xmlns:a16="http://schemas.microsoft.com/office/drawing/2014/main" id="{5F3C79B0-E0DE-407E-B550-3FDEB67B00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Color">
              <a:extLst>
                <a:ext uri="{FF2B5EF4-FFF2-40B4-BE49-F238E27FC236}">
                  <a16:creationId xmlns:a16="http://schemas.microsoft.com/office/drawing/2014/main" id="{A1A2DFA8-F321-4204-9B31-A3713BC652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 name="Group 22">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3" y="0"/>
            <a:ext cx="9141717" cy="6858000"/>
            <a:chOff x="0" y="0"/>
            <a:chExt cx="12188952" cy="6858000"/>
          </a:xfrm>
        </p:grpSpPr>
        <p:sp>
          <p:nvSpPr>
            <p:cNvPr id="24" name="Freeform: Shape 23">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5" name="Freeform: Shape 24">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6" name="Freeform: Shape 25">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7" name="Freeform: Shape 26">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8" name="Freeform: Shape 27">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9" name="Freeform: Shape 28">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0" name="Freeform: Shape 29">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92888D73-A489-1D29-3170-FC3EA56A0CBB}"/>
              </a:ext>
            </a:extLst>
          </p:cNvPr>
          <p:cNvSpPr>
            <a:spLocks noGrp="1"/>
          </p:cNvSpPr>
          <p:nvPr>
            <p:ph type="ctrTitle"/>
          </p:nvPr>
        </p:nvSpPr>
        <p:spPr>
          <a:xfrm>
            <a:off x="592281" y="841664"/>
            <a:ext cx="3655995" cy="5156800"/>
          </a:xfrm>
        </p:spPr>
        <p:txBody>
          <a:bodyPr anchor="ctr">
            <a:normAutofit/>
          </a:bodyPr>
          <a:lstStyle/>
          <a:p>
            <a:pPr algn="l"/>
            <a:r>
              <a:rPr lang="en-US" sz="4200">
                <a:solidFill>
                  <a:schemeClr val="bg1"/>
                </a:solidFill>
              </a:rPr>
              <a:t>Republic of Ireland Definition</a:t>
            </a:r>
          </a:p>
        </p:txBody>
      </p:sp>
      <p:sp>
        <p:nvSpPr>
          <p:cNvPr id="3" name="Subtitle 2">
            <a:extLst>
              <a:ext uri="{FF2B5EF4-FFF2-40B4-BE49-F238E27FC236}">
                <a16:creationId xmlns:a16="http://schemas.microsoft.com/office/drawing/2014/main" id="{E1E79D57-B120-F8AA-D07A-4E32DC44A411}"/>
              </a:ext>
            </a:extLst>
          </p:cNvPr>
          <p:cNvSpPr>
            <a:spLocks noGrp="1"/>
          </p:cNvSpPr>
          <p:nvPr>
            <p:ph type="subTitle" idx="1"/>
          </p:nvPr>
        </p:nvSpPr>
        <p:spPr>
          <a:xfrm>
            <a:off x="4901015" y="841664"/>
            <a:ext cx="3650704" cy="5156800"/>
          </a:xfrm>
        </p:spPr>
        <p:txBody>
          <a:bodyPr anchor="ctr">
            <a:normAutofit/>
          </a:bodyPr>
          <a:lstStyle/>
          <a:p>
            <a:pPr algn="l"/>
            <a:r>
              <a:rPr lang="en-GB">
                <a:solidFill>
                  <a:schemeClr val="tx2"/>
                </a:solidFill>
                <a:effectLst/>
                <a:latin typeface="ArialMT"/>
              </a:rPr>
              <a:t>A risk is a potential source of harm or adverse health effect on a person or persons. In the Republic of Ireland ‘Risk’ in the context of this risk assessment is the risk of harm to children</a:t>
            </a:r>
            <a:br>
              <a:rPr lang="en-GB">
                <a:solidFill>
                  <a:schemeClr val="tx2"/>
                </a:solidFill>
                <a:effectLst/>
                <a:latin typeface="ArialMT"/>
              </a:rPr>
            </a:br>
            <a:r>
              <a:rPr lang="en-GB">
                <a:solidFill>
                  <a:schemeClr val="tx2"/>
                </a:solidFill>
                <a:effectLst/>
                <a:latin typeface="ArialMT"/>
              </a:rPr>
              <a:t>as defined in the Children First Act (2015) – (a) assault, ill-treatment, or neglect of the child in a manner that seriously affects or is likely to seriously affect the child`s health, development or welfare, or (b) the sexual abuse of a child whether by a single act, omission, or circumstance or by a series or combination acts, omissions or circumstances, or otherwise. </a:t>
            </a:r>
            <a:endParaRPr lang="en-GB">
              <a:solidFill>
                <a:schemeClr val="tx2"/>
              </a:solidFill>
              <a:effectLst/>
            </a:endParaRPr>
          </a:p>
          <a:p>
            <a:pPr algn="l"/>
            <a:endParaRPr lang="en-US">
              <a:solidFill>
                <a:schemeClr val="tx2"/>
              </a:solidFill>
            </a:endParaRPr>
          </a:p>
        </p:txBody>
      </p:sp>
    </p:spTree>
    <p:extLst>
      <p:ext uri="{BB962C8B-B14F-4D97-AF65-F5344CB8AC3E}">
        <p14:creationId xmlns:p14="http://schemas.microsoft.com/office/powerpoint/2010/main" val="37420215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Slide Background Fill">
            <a:extLst>
              <a:ext uri="{FF2B5EF4-FFF2-40B4-BE49-F238E27FC236}">
                <a16:creationId xmlns:a16="http://schemas.microsoft.com/office/drawing/2014/main" id="{C7D023E4-8DE1-436E-9847-ED6A4B4B04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8" y="0"/>
            <a:ext cx="914171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Color Cover">
            <a:extLst>
              <a:ext uri="{FF2B5EF4-FFF2-40B4-BE49-F238E27FC236}">
                <a16:creationId xmlns:a16="http://schemas.microsoft.com/office/drawing/2014/main" id="{63C1F321-BB96-4700-B3CE-1A6156067F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8" y="0"/>
            <a:ext cx="914171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9" name="Group 18">
            <a:extLst>
              <a:ext uri="{FF2B5EF4-FFF2-40B4-BE49-F238E27FC236}">
                <a16:creationId xmlns:a16="http://schemas.microsoft.com/office/drawing/2014/main" id="{3FA1AD64-F15F-417D-956C-B2C211FC905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288" y="0"/>
            <a:ext cx="4548176" cy="6858000"/>
            <a:chOff x="651279" y="598259"/>
            <a:chExt cx="10889442" cy="5680742"/>
          </a:xfrm>
        </p:grpSpPr>
        <p:sp>
          <p:nvSpPr>
            <p:cNvPr id="20" name="Color">
              <a:extLst>
                <a:ext uri="{FF2B5EF4-FFF2-40B4-BE49-F238E27FC236}">
                  <a16:creationId xmlns:a16="http://schemas.microsoft.com/office/drawing/2014/main" id="{5F3C79B0-E0DE-407E-B550-3FDEB67B00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Color">
              <a:extLst>
                <a:ext uri="{FF2B5EF4-FFF2-40B4-BE49-F238E27FC236}">
                  <a16:creationId xmlns:a16="http://schemas.microsoft.com/office/drawing/2014/main" id="{A1A2DFA8-F321-4204-9B31-A3713BC652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 name="Group 22">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3" y="0"/>
            <a:ext cx="9141717" cy="6858000"/>
            <a:chOff x="0" y="0"/>
            <a:chExt cx="12188952" cy="6858000"/>
          </a:xfrm>
        </p:grpSpPr>
        <p:sp>
          <p:nvSpPr>
            <p:cNvPr id="24" name="Freeform: Shape 23">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5" name="Freeform: Shape 24">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6" name="Freeform: Shape 25">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7" name="Freeform: Shape 26">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8" name="Freeform: Shape 27">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9" name="Freeform: Shape 28">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0" name="Freeform: Shape 29">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92888D73-A489-1D29-3170-FC3EA56A0CBB}"/>
              </a:ext>
            </a:extLst>
          </p:cNvPr>
          <p:cNvSpPr>
            <a:spLocks noGrp="1"/>
          </p:cNvSpPr>
          <p:nvPr>
            <p:ph type="ctrTitle"/>
          </p:nvPr>
        </p:nvSpPr>
        <p:spPr>
          <a:xfrm>
            <a:off x="592281" y="841664"/>
            <a:ext cx="3655995" cy="5156800"/>
          </a:xfrm>
        </p:spPr>
        <p:txBody>
          <a:bodyPr anchor="ctr">
            <a:normAutofit/>
          </a:bodyPr>
          <a:lstStyle/>
          <a:p>
            <a:pPr algn="l"/>
            <a:r>
              <a:rPr lang="en-US" sz="4200">
                <a:solidFill>
                  <a:schemeClr val="bg1"/>
                </a:solidFill>
              </a:rPr>
              <a:t>NI Definition</a:t>
            </a:r>
          </a:p>
        </p:txBody>
      </p:sp>
      <p:sp>
        <p:nvSpPr>
          <p:cNvPr id="3" name="Subtitle 2">
            <a:extLst>
              <a:ext uri="{FF2B5EF4-FFF2-40B4-BE49-F238E27FC236}">
                <a16:creationId xmlns:a16="http://schemas.microsoft.com/office/drawing/2014/main" id="{E1E79D57-B120-F8AA-D07A-4E32DC44A411}"/>
              </a:ext>
            </a:extLst>
          </p:cNvPr>
          <p:cNvSpPr>
            <a:spLocks noGrp="1"/>
          </p:cNvSpPr>
          <p:nvPr>
            <p:ph type="subTitle" idx="1"/>
          </p:nvPr>
        </p:nvSpPr>
        <p:spPr>
          <a:xfrm>
            <a:off x="4901015" y="841664"/>
            <a:ext cx="3650704" cy="5156800"/>
          </a:xfrm>
        </p:spPr>
        <p:txBody>
          <a:bodyPr anchor="ctr">
            <a:normAutofit/>
          </a:bodyPr>
          <a:lstStyle/>
          <a:p>
            <a:pPr algn="l"/>
            <a:r>
              <a:rPr lang="en-GB">
                <a:solidFill>
                  <a:schemeClr val="tx2"/>
                </a:solidFill>
                <a:effectLst/>
                <a:latin typeface="ArialMT"/>
              </a:rPr>
              <a:t>In Northern Ireland, Co-Operating to Safeguard Children and Young People in NI takes its definition from the Children (NI) Order 1995 which defines ‘harm’ as ill-treatment or the impairment of health or development. It states that ‘ill-treatment’ includes sexual abuse, forms of ill-treatment which are physical and forms of ill-treatment which are not physical; ‘health’ means physical and / or mental health; and ‘development’ means physical, intellectual, emotional, social or behavioural development. </a:t>
            </a:r>
            <a:endParaRPr lang="en-GB">
              <a:solidFill>
                <a:schemeClr val="tx2"/>
              </a:solidFill>
              <a:effectLst/>
            </a:endParaRPr>
          </a:p>
          <a:p>
            <a:pPr algn="l"/>
            <a:endParaRPr lang="en-US">
              <a:solidFill>
                <a:schemeClr val="tx2"/>
              </a:solidFill>
            </a:endParaRPr>
          </a:p>
        </p:txBody>
      </p:sp>
    </p:spTree>
    <p:extLst>
      <p:ext uri="{BB962C8B-B14F-4D97-AF65-F5344CB8AC3E}">
        <p14:creationId xmlns:p14="http://schemas.microsoft.com/office/powerpoint/2010/main" val="4218447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wd">
                                    <p:tmPct val="15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par>
                                <p:cTn id="8" presetID="10" presetClass="entr" presetSubtype="0" fill="hold" grpId="0" nodeType="withEffect">
                                  <p:stCondLst>
                                    <p:cond delay="500"/>
                                  </p:stCondLst>
                                  <p:iterate type="wd">
                                    <p:tmPct val="15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8294908-8B00-4F58-BBBA-20F71A40AA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4364C879-1404-4203-8E9D-CC5DE0A621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41023" y="-934769"/>
            <a:ext cx="2424873" cy="2708393"/>
          </a:xfrm>
          <a:custGeom>
            <a:avLst/>
            <a:gdLst>
              <a:gd name="connsiteX0" fmla="*/ 0 w 2424873"/>
              <a:gd name="connsiteY0" fmla="*/ 2424874 h 3611191"/>
              <a:gd name="connsiteX1" fmla="*/ 2424873 w 2424873"/>
              <a:gd name="connsiteY1" fmla="*/ 0 h 3611191"/>
              <a:gd name="connsiteX2" fmla="*/ 2424873 w 2424873"/>
              <a:gd name="connsiteY2" fmla="*/ 3611191 h 3611191"/>
              <a:gd name="connsiteX3" fmla="*/ 1186317 w 2424873"/>
              <a:gd name="connsiteY3" fmla="*/ 3611191 h 3611191"/>
            </a:gdLst>
            <a:ahLst/>
            <a:cxnLst>
              <a:cxn ang="0">
                <a:pos x="connsiteX0" y="connsiteY0"/>
              </a:cxn>
              <a:cxn ang="0">
                <a:pos x="connsiteX1" y="connsiteY1"/>
              </a:cxn>
              <a:cxn ang="0">
                <a:pos x="connsiteX2" y="connsiteY2"/>
              </a:cxn>
              <a:cxn ang="0">
                <a:pos x="connsiteX3" y="connsiteY3"/>
              </a:cxn>
            </a:cxnLst>
            <a:rect l="l" t="t" r="r" b="b"/>
            <a:pathLst>
              <a:path w="2424873" h="3611191">
                <a:moveTo>
                  <a:pt x="0" y="2424874"/>
                </a:moveTo>
                <a:lnTo>
                  <a:pt x="2424873" y="0"/>
                </a:lnTo>
                <a:lnTo>
                  <a:pt x="2424873" y="3611191"/>
                </a:lnTo>
                <a:lnTo>
                  <a:pt x="1186317" y="361119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84617302-4B0D-4351-A6BB-6F0930D94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73756" y="-134088"/>
            <a:ext cx="1635955" cy="1226966"/>
          </a:xfrm>
          <a:custGeom>
            <a:avLst/>
            <a:gdLst>
              <a:gd name="connsiteX0" fmla="*/ 0 w 1635955"/>
              <a:gd name="connsiteY0" fmla="*/ 957987 h 1635955"/>
              <a:gd name="connsiteX1" fmla="*/ 957987 w 1635955"/>
              <a:gd name="connsiteY1" fmla="*/ 0 h 1635955"/>
              <a:gd name="connsiteX2" fmla="*/ 1635955 w 1635955"/>
              <a:gd name="connsiteY2" fmla="*/ 0 h 1635955"/>
              <a:gd name="connsiteX3" fmla="*/ 1635955 w 1635955"/>
              <a:gd name="connsiteY3" fmla="*/ 1635955 h 1635955"/>
              <a:gd name="connsiteX4" fmla="*/ 0 w 1635955"/>
              <a:gd name="connsiteY4" fmla="*/ 1635955 h 1635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955" h="1635955">
                <a:moveTo>
                  <a:pt x="0" y="957987"/>
                </a:moveTo>
                <a:lnTo>
                  <a:pt x="957987" y="0"/>
                </a:lnTo>
                <a:lnTo>
                  <a:pt x="1635955" y="0"/>
                </a:lnTo>
                <a:lnTo>
                  <a:pt x="1635955" y="1635955"/>
                </a:lnTo>
                <a:lnTo>
                  <a:pt x="0" y="1635955"/>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DA2C7802-C2E0-4218-8F89-8DD7CCD2CD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713565" y="311926"/>
            <a:ext cx="4059393" cy="1911083"/>
          </a:xfrm>
          <a:custGeom>
            <a:avLst/>
            <a:gdLst>
              <a:gd name="connsiteX0" fmla="*/ 0 w 4059393"/>
              <a:gd name="connsiteY0" fmla="*/ 1511282 h 2548110"/>
              <a:gd name="connsiteX1" fmla="*/ 1511282 w 4059393"/>
              <a:gd name="connsiteY1" fmla="*/ 0 h 2548110"/>
              <a:gd name="connsiteX2" fmla="*/ 4059393 w 4059393"/>
              <a:gd name="connsiteY2" fmla="*/ 2548110 h 2548110"/>
              <a:gd name="connsiteX3" fmla="*/ 0 w 4059393"/>
              <a:gd name="connsiteY3" fmla="*/ 2548110 h 2548110"/>
            </a:gdLst>
            <a:ahLst/>
            <a:cxnLst>
              <a:cxn ang="0">
                <a:pos x="connsiteX0" y="connsiteY0"/>
              </a:cxn>
              <a:cxn ang="0">
                <a:pos x="connsiteX1" y="connsiteY1"/>
              </a:cxn>
              <a:cxn ang="0">
                <a:pos x="connsiteX2" y="connsiteY2"/>
              </a:cxn>
              <a:cxn ang="0">
                <a:pos x="connsiteX3" y="connsiteY3"/>
              </a:cxn>
            </a:cxnLst>
            <a:rect l="l" t="t" r="r" b="b"/>
            <a:pathLst>
              <a:path w="4059393" h="2548110">
                <a:moveTo>
                  <a:pt x="0" y="1511282"/>
                </a:moveTo>
                <a:lnTo>
                  <a:pt x="1511282" y="0"/>
                </a:lnTo>
                <a:lnTo>
                  <a:pt x="4059393" y="2548110"/>
                </a:lnTo>
                <a:lnTo>
                  <a:pt x="0" y="2548110"/>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A6D7111A-21E5-4EE9-8A78-10E5530F01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7548980" y="1613994"/>
            <a:ext cx="1185708" cy="889281"/>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A3969E80-A77B-49FC-9122-D89AFD5EE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27781" y="5494508"/>
            <a:ext cx="2444907" cy="1774587"/>
          </a:xfrm>
          <a:custGeom>
            <a:avLst/>
            <a:gdLst>
              <a:gd name="connsiteX0" fmla="*/ 0 w 2203753"/>
              <a:gd name="connsiteY0" fmla="*/ 0 h 2132734"/>
              <a:gd name="connsiteX1" fmla="*/ 2203753 w 2203753"/>
              <a:gd name="connsiteY1" fmla="*/ 0 h 2132734"/>
              <a:gd name="connsiteX2" fmla="*/ 2203753 w 2203753"/>
              <a:gd name="connsiteY2" fmla="*/ 576461 h 2132734"/>
              <a:gd name="connsiteX3" fmla="*/ 647480 w 2203753"/>
              <a:gd name="connsiteY3" fmla="*/ 2132734 h 2132734"/>
              <a:gd name="connsiteX4" fmla="*/ 0 w 2203753"/>
              <a:gd name="connsiteY4" fmla="*/ 1485255 h 2132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3753" h="2132734">
                <a:moveTo>
                  <a:pt x="0" y="0"/>
                </a:moveTo>
                <a:lnTo>
                  <a:pt x="2203753" y="0"/>
                </a:lnTo>
                <a:lnTo>
                  <a:pt x="2203753" y="576461"/>
                </a:lnTo>
                <a:lnTo>
                  <a:pt x="647480" y="2132734"/>
                </a:lnTo>
                <a:lnTo>
                  <a:pt x="0" y="1485255"/>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Rectangle 19">
            <a:extLst>
              <a:ext uri="{FF2B5EF4-FFF2-40B4-BE49-F238E27FC236}">
                <a16:creationId xmlns:a16="http://schemas.microsoft.com/office/drawing/2014/main" id="{1849CA57-76BD-4CF2-80BA-D7A46A01B7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211282" y="5555951"/>
            <a:ext cx="928467" cy="696350"/>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ffectLst>
                <a:outerShdw blurRad="38100" dist="38100" dir="2700000" algn="tl">
                  <a:srgbClr val="000000">
                    <a:alpha val="43137"/>
                  </a:srgbClr>
                </a:outerShdw>
              </a:effectLst>
            </a:endParaRPr>
          </a:p>
        </p:txBody>
      </p:sp>
      <p:sp>
        <p:nvSpPr>
          <p:cNvPr id="22" name="Freeform: Shape 21">
            <a:extLst>
              <a:ext uri="{FF2B5EF4-FFF2-40B4-BE49-F238E27FC236}">
                <a16:creationId xmlns:a16="http://schemas.microsoft.com/office/drawing/2014/main" id="{35E9085E-E730-4768-83D4-6CB7E98971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877311" y="1407983"/>
            <a:ext cx="5389379" cy="4042034"/>
          </a:xfrm>
          <a:custGeom>
            <a:avLst/>
            <a:gdLst>
              <a:gd name="connsiteX0" fmla="*/ 0 w 5389379"/>
              <a:gd name="connsiteY0" fmla="*/ 540040 h 5389379"/>
              <a:gd name="connsiteX1" fmla="*/ 540040 w 5389379"/>
              <a:gd name="connsiteY1" fmla="*/ 0 h 5389379"/>
              <a:gd name="connsiteX2" fmla="*/ 5389379 w 5389379"/>
              <a:gd name="connsiteY2" fmla="*/ 0 h 5389379"/>
              <a:gd name="connsiteX3" fmla="*/ 5389379 w 5389379"/>
              <a:gd name="connsiteY3" fmla="*/ 4838655 h 5389379"/>
              <a:gd name="connsiteX4" fmla="*/ 4838655 w 5389379"/>
              <a:gd name="connsiteY4" fmla="*/ 5389379 h 5389379"/>
              <a:gd name="connsiteX5" fmla="*/ 0 w 5389379"/>
              <a:gd name="connsiteY5" fmla="*/ 5389379 h 538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9379" h="5389379">
                <a:moveTo>
                  <a:pt x="0" y="540040"/>
                </a:moveTo>
                <a:lnTo>
                  <a:pt x="540040" y="0"/>
                </a:lnTo>
                <a:lnTo>
                  <a:pt x="5389379" y="0"/>
                </a:lnTo>
                <a:lnTo>
                  <a:pt x="5389379" y="4838655"/>
                </a:lnTo>
                <a:lnTo>
                  <a:pt x="4838655" y="5389379"/>
                </a:lnTo>
                <a:lnTo>
                  <a:pt x="0" y="5389379"/>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973272FE-A474-4CAE-8CA2-BCC8B476C3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76283" y="882212"/>
            <a:ext cx="6791435" cy="5093576"/>
          </a:xfrm>
          <a:custGeom>
            <a:avLst/>
            <a:gdLst>
              <a:gd name="connsiteX0" fmla="*/ 1860938 w 6791435"/>
              <a:gd name="connsiteY0" fmla="*/ 81158 h 6791435"/>
              <a:gd name="connsiteX1" fmla="*/ 1942096 w 6791435"/>
              <a:gd name="connsiteY1" fmla="*/ 0 h 6791435"/>
              <a:gd name="connsiteX2" fmla="*/ 6791435 w 6791435"/>
              <a:gd name="connsiteY2" fmla="*/ 0 h 6791435"/>
              <a:gd name="connsiteX3" fmla="*/ 6791435 w 6791435"/>
              <a:gd name="connsiteY3" fmla="*/ 4838655 h 6791435"/>
              <a:gd name="connsiteX4" fmla="*/ 6710277 w 6791435"/>
              <a:gd name="connsiteY4" fmla="*/ 4919813 h 6791435"/>
              <a:gd name="connsiteX5" fmla="*/ 6710277 w 6791435"/>
              <a:gd name="connsiteY5" fmla="*/ 81158 h 6791435"/>
              <a:gd name="connsiteX6" fmla="*/ 0 w 6791435"/>
              <a:gd name="connsiteY6" fmla="*/ 1942096 h 6791435"/>
              <a:gd name="connsiteX7" fmla="*/ 81158 w 6791435"/>
              <a:gd name="connsiteY7" fmla="*/ 1860938 h 6791435"/>
              <a:gd name="connsiteX8" fmla="*/ 81158 w 6791435"/>
              <a:gd name="connsiteY8" fmla="*/ 6710277 h 6791435"/>
              <a:gd name="connsiteX9" fmla="*/ 4919813 w 6791435"/>
              <a:gd name="connsiteY9" fmla="*/ 6710277 h 6791435"/>
              <a:gd name="connsiteX10" fmla="*/ 4838655 w 6791435"/>
              <a:gd name="connsiteY10" fmla="*/ 6791435 h 6791435"/>
              <a:gd name="connsiteX11" fmla="*/ 0 w 6791435"/>
              <a:gd name="connsiteY11" fmla="*/ 6791435 h 679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91435" h="6791435">
                <a:moveTo>
                  <a:pt x="1860938" y="81158"/>
                </a:moveTo>
                <a:lnTo>
                  <a:pt x="1942096" y="0"/>
                </a:lnTo>
                <a:lnTo>
                  <a:pt x="6791435" y="0"/>
                </a:lnTo>
                <a:lnTo>
                  <a:pt x="6791435" y="4838655"/>
                </a:lnTo>
                <a:lnTo>
                  <a:pt x="6710277" y="4919813"/>
                </a:lnTo>
                <a:lnTo>
                  <a:pt x="6710277" y="81158"/>
                </a:lnTo>
                <a:close/>
                <a:moveTo>
                  <a:pt x="0" y="1942096"/>
                </a:moveTo>
                <a:lnTo>
                  <a:pt x="81158" y="1860938"/>
                </a:lnTo>
                <a:lnTo>
                  <a:pt x="81158" y="6710277"/>
                </a:lnTo>
                <a:lnTo>
                  <a:pt x="4919813" y="6710277"/>
                </a:lnTo>
                <a:lnTo>
                  <a:pt x="4838655" y="6791435"/>
                </a:lnTo>
                <a:lnTo>
                  <a:pt x="0" y="6791435"/>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3" name="Subtitle 2">
            <a:extLst>
              <a:ext uri="{FF2B5EF4-FFF2-40B4-BE49-F238E27FC236}">
                <a16:creationId xmlns:a16="http://schemas.microsoft.com/office/drawing/2014/main" id="{02F889B1-4A88-A572-BD5B-EBD71E1079E8}"/>
              </a:ext>
            </a:extLst>
          </p:cNvPr>
          <p:cNvSpPr>
            <a:spLocks noGrp="1"/>
          </p:cNvSpPr>
          <p:nvPr>
            <p:ph type="subTitle" idx="1"/>
          </p:nvPr>
        </p:nvSpPr>
        <p:spPr>
          <a:xfrm>
            <a:off x="3329724" y="4518923"/>
            <a:ext cx="2484551" cy="1141851"/>
          </a:xfrm>
          <a:noFill/>
        </p:spPr>
        <p:txBody>
          <a:bodyPr>
            <a:normAutofit/>
          </a:bodyPr>
          <a:lstStyle/>
          <a:p>
            <a:endParaRPr lang="en-US" sz="1700">
              <a:solidFill>
                <a:srgbClr val="080808"/>
              </a:solidFill>
            </a:endParaRPr>
          </a:p>
        </p:txBody>
      </p:sp>
      <p:sp>
        <p:nvSpPr>
          <p:cNvPr id="2" name="Title 1">
            <a:extLst>
              <a:ext uri="{FF2B5EF4-FFF2-40B4-BE49-F238E27FC236}">
                <a16:creationId xmlns:a16="http://schemas.microsoft.com/office/drawing/2014/main" id="{B7724027-7757-D8D3-963A-16CC27AEE223}"/>
              </a:ext>
            </a:extLst>
          </p:cNvPr>
          <p:cNvSpPr>
            <a:spLocks noGrp="1"/>
          </p:cNvSpPr>
          <p:nvPr>
            <p:ph type="ctrTitle"/>
          </p:nvPr>
        </p:nvSpPr>
        <p:spPr>
          <a:xfrm>
            <a:off x="2403481" y="2353641"/>
            <a:ext cx="4337037" cy="2150719"/>
          </a:xfrm>
          <a:noFill/>
        </p:spPr>
        <p:txBody>
          <a:bodyPr anchor="ctr">
            <a:normAutofit/>
          </a:bodyPr>
          <a:lstStyle/>
          <a:p>
            <a:r>
              <a:rPr lang="en-US" sz="3100">
                <a:solidFill>
                  <a:srgbClr val="080808"/>
                </a:solidFill>
              </a:rPr>
              <a:t>Why is risk assessment relevant?</a:t>
            </a:r>
          </a:p>
        </p:txBody>
      </p:sp>
      <p:sp>
        <p:nvSpPr>
          <p:cNvPr id="26" name="Freeform: Shape 25">
            <a:extLst>
              <a:ext uri="{FF2B5EF4-FFF2-40B4-BE49-F238E27FC236}">
                <a16:creationId xmlns:a16="http://schemas.microsoft.com/office/drawing/2014/main" id="{E07981EA-05A6-437C-88D7-B377B92B03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943393" y="5778692"/>
            <a:ext cx="2231794" cy="1926608"/>
          </a:xfrm>
          <a:custGeom>
            <a:avLst/>
            <a:gdLst>
              <a:gd name="connsiteX0" fmla="*/ 0 w 2940086"/>
              <a:gd name="connsiteY0" fmla="*/ 0 h 3384061"/>
              <a:gd name="connsiteX1" fmla="*/ 2496112 w 2940086"/>
              <a:gd name="connsiteY1" fmla="*/ 0 h 3384061"/>
              <a:gd name="connsiteX2" fmla="*/ 2940086 w 2940086"/>
              <a:gd name="connsiteY2" fmla="*/ 443975 h 3384061"/>
              <a:gd name="connsiteX3" fmla="*/ 0 w 2940086"/>
              <a:gd name="connsiteY3" fmla="*/ 3384061 h 3384061"/>
            </a:gdLst>
            <a:ahLst/>
            <a:cxnLst>
              <a:cxn ang="0">
                <a:pos x="connsiteX0" y="connsiteY0"/>
              </a:cxn>
              <a:cxn ang="0">
                <a:pos x="connsiteX1" y="connsiteY1"/>
              </a:cxn>
              <a:cxn ang="0">
                <a:pos x="connsiteX2" y="connsiteY2"/>
              </a:cxn>
              <a:cxn ang="0">
                <a:pos x="connsiteX3" y="connsiteY3"/>
              </a:cxn>
            </a:cxnLst>
            <a:rect l="l" t="t" r="r" b="b"/>
            <a:pathLst>
              <a:path w="2940086" h="3384061">
                <a:moveTo>
                  <a:pt x="0" y="0"/>
                </a:moveTo>
                <a:lnTo>
                  <a:pt x="2496112" y="0"/>
                </a:lnTo>
                <a:lnTo>
                  <a:pt x="2940086" y="443975"/>
                </a:lnTo>
                <a:lnTo>
                  <a:pt x="0" y="338406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Rectangle 27">
            <a:extLst>
              <a:ext uri="{FF2B5EF4-FFF2-40B4-BE49-F238E27FC236}">
                <a16:creationId xmlns:a16="http://schemas.microsoft.com/office/drawing/2014/main" id="{15E3C750-986E-4769-B1AE-49289FBEE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7170046" y="5363543"/>
            <a:ext cx="959985" cy="719989"/>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descr="Logo, company name&#10;&#10;Description automatically generated">
            <a:extLst>
              <a:ext uri="{FF2B5EF4-FFF2-40B4-BE49-F238E27FC236}">
                <a16:creationId xmlns:a16="http://schemas.microsoft.com/office/drawing/2014/main" id="{95264B4A-D559-B26F-16C5-32E6E16D5D6A}"/>
              </a:ext>
            </a:extLst>
          </p:cNvPr>
          <p:cNvPicPr>
            <a:picLocks noChangeAspect="1"/>
          </p:cNvPicPr>
          <p:nvPr/>
        </p:nvPicPr>
        <p:blipFill rotWithShape="1">
          <a:blip r:embed="rId2"/>
          <a:srcRect l="14724" t="1457" r="19903" b="8834"/>
          <a:stretch/>
        </p:blipFill>
        <p:spPr>
          <a:xfrm>
            <a:off x="3562133" y="752867"/>
            <a:ext cx="1187923" cy="1012873"/>
          </a:xfrm>
          <a:prstGeom prst="rect">
            <a:avLst/>
          </a:prstGeom>
        </p:spPr>
      </p:pic>
    </p:spTree>
    <p:extLst>
      <p:ext uri="{BB962C8B-B14F-4D97-AF65-F5344CB8AC3E}">
        <p14:creationId xmlns:p14="http://schemas.microsoft.com/office/powerpoint/2010/main" val="1091537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Freeform: Shape 23">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25454"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7724027-7757-D8D3-963A-16CC27AEE223}"/>
              </a:ext>
            </a:extLst>
          </p:cNvPr>
          <p:cNvSpPr>
            <a:spLocks noGrp="1"/>
          </p:cNvSpPr>
          <p:nvPr>
            <p:ph type="ctrTitle"/>
          </p:nvPr>
        </p:nvSpPr>
        <p:spPr>
          <a:xfrm>
            <a:off x="515125" y="1153572"/>
            <a:ext cx="2400300" cy="4461163"/>
          </a:xfrm>
        </p:spPr>
        <p:txBody>
          <a:bodyPr vert="horz" lIns="91440" tIns="45720" rIns="91440" bIns="45720" rtlCol="0" anchor="ctr">
            <a:normAutofit/>
          </a:bodyPr>
          <a:lstStyle/>
          <a:p>
            <a:pPr algn="l" defTabSz="914400"/>
            <a:r>
              <a:rPr lang="en-US" sz="4400" kern="1200">
                <a:solidFill>
                  <a:srgbClr val="FFFFFF"/>
                </a:solidFill>
                <a:latin typeface="+mj-lt"/>
                <a:ea typeface="+mj-ea"/>
                <a:cs typeface="+mj-cs"/>
              </a:rPr>
              <a:t>Principles</a:t>
            </a:r>
          </a:p>
        </p:txBody>
      </p:sp>
      <p:sp>
        <p:nvSpPr>
          <p:cNvPr id="26" name="Arc 25">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2455479"/>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ubtitle 2">
            <a:extLst>
              <a:ext uri="{FF2B5EF4-FFF2-40B4-BE49-F238E27FC236}">
                <a16:creationId xmlns:a16="http://schemas.microsoft.com/office/drawing/2014/main" id="{02F889B1-4A88-A572-BD5B-EBD71E1079E8}"/>
              </a:ext>
            </a:extLst>
          </p:cNvPr>
          <p:cNvSpPr>
            <a:spLocks noGrp="1"/>
          </p:cNvSpPr>
          <p:nvPr>
            <p:ph type="subTitle" idx="1"/>
          </p:nvPr>
        </p:nvSpPr>
        <p:spPr>
          <a:xfrm>
            <a:off x="3335481" y="591344"/>
            <a:ext cx="5179868" cy="5585619"/>
          </a:xfrm>
        </p:spPr>
        <p:txBody>
          <a:bodyPr vert="horz" lIns="91440" tIns="45720" rIns="91440" bIns="45720" rtlCol="0" anchor="ctr">
            <a:normAutofit/>
          </a:bodyPr>
          <a:lstStyle/>
          <a:p>
            <a:pPr marL="342900" indent="-228600" algn="l" defTabSz="914400">
              <a:buFont typeface="Arial" panose="020B0604020202020204" pitchFamily="34" charset="0"/>
              <a:buChar char="•"/>
            </a:pPr>
            <a:r>
              <a:rPr lang="en-US" dirty="0">
                <a:effectLst/>
              </a:rPr>
              <a:t>Leadership, governance and a culture which all </a:t>
            </a:r>
            <a:r>
              <a:rPr lang="en-US" dirty="0" err="1">
                <a:effectLst/>
              </a:rPr>
              <a:t>recognise</a:t>
            </a:r>
            <a:r>
              <a:rPr lang="en-US" dirty="0">
                <a:effectLst/>
              </a:rPr>
              <a:t> the importance of child safety and children’s wellbeing.</a:t>
            </a:r>
          </a:p>
          <a:p>
            <a:pPr marL="342900" indent="-228600" algn="l" defTabSz="914400">
              <a:buFont typeface="Arial" panose="020B0604020202020204" pitchFamily="34" charset="0"/>
              <a:buChar char="•"/>
            </a:pPr>
            <a:r>
              <a:rPr lang="en-US" dirty="0">
                <a:effectLst/>
              </a:rPr>
              <a:t>Children and young people are informed about their rights, participate in decisions affecting them, and are taken seriously.</a:t>
            </a:r>
          </a:p>
          <a:p>
            <a:pPr marL="114300" algn="l" defTabSz="914400"/>
            <a:endParaRPr lang="en-US" dirty="0">
              <a:effectLst/>
            </a:endParaRPr>
          </a:p>
          <a:p>
            <a:pPr indent="-228600" algn="l" defTabSz="914400">
              <a:buFont typeface="Arial" panose="020B0604020202020204" pitchFamily="34" charset="0"/>
              <a:buChar char="•"/>
            </a:pPr>
            <a:endParaRPr lang="en-US" dirty="0"/>
          </a:p>
        </p:txBody>
      </p:sp>
    </p:spTree>
    <p:extLst>
      <p:ext uri="{BB962C8B-B14F-4D97-AF65-F5344CB8AC3E}">
        <p14:creationId xmlns:p14="http://schemas.microsoft.com/office/powerpoint/2010/main" val="1545170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1693</TotalTime>
  <Words>969</Words>
  <Application>Microsoft Office PowerPoint</Application>
  <PresentationFormat>On-screen Show (4:3)</PresentationFormat>
  <Paragraphs>101</Paragraphs>
  <Slides>32</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Arial</vt:lpstr>
      <vt:lpstr>ArialMT</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Republic of Ireland Definition</vt:lpstr>
      <vt:lpstr>NI Definition</vt:lpstr>
      <vt:lpstr>Why is risk assessment relevant?</vt:lpstr>
      <vt:lpstr>Principles</vt:lpstr>
      <vt:lpstr>Pope Francis</vt:lpstr>
      <vt:lpstr>Principles</vt:lpstr>
      <vt:lpstr>Article 12- as a framework for risk assessment</vt:lpstr>
      <vt:lpstr>Principles</vt:lpstr>
      <vt:lpstr>Policy Indicator 1.8</vt:lpstr>
      <vt:lpstr>Tusla Child Safeguarding Statement</vt:lpstr>
      <vt:lpstr>Child Safeguarding Statement</vt:lpstr>
      <vt:lpstr>BREAK</vt:lpstr>
      <vt:lpstr>Group Work</vt:lpstr>
      <vt:lpstr>PowerPoint Presentation</vt:lpstr>
      <vt:lpstr>PowerPoint Presentation</vt:lpstr>
      <vt:lpstr>PowerPoint Presentation</vt:lpstr>
      <vt:lpstr>Risk Assessment Template</vt:lpstr>
      <vt:lpstr>PowerPoint Presentation</vt:lpstr>
      <vt:lpstr>LUNCH</vt:lpstr>
      <vt:lpstr>Audit</vt:lpstr>
      <vt:lpstr>PowerPoint Presentation</vt:lpstr>
      <vt:lpstr>PowerPoint Presentation</vt:lpstr>
      <vt:lpstr>PowerPoint Presentation</vt:lpstr>
      <vt:lpstr>PowerPoint Presentation</vt:lpstr>
      <vt:lpstr>PowerPoint Presentation</vt:lpstr>
      <vt:lpstr>Discussion and Feedback</vt:lpstr>
      <vt:lpstr>FINISH</vt:lpstr>
    </vt:vector>
  </TitlesOfParts>
  <Company>Otis Creative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Stephen Gunning</dc:creator>
  <cp:lastModifiedBy>Niall Moore</cp:lastModifiedBy>
  <cp:revision>245</cp:revision>
  <dcterms:created xsi:type="dcterms:W3CDTF">2011-12-09T20:21:14Z</dcterms:created>
  <dcterms:modified xsi:type="dcterms:W3CDTF">2022-09-20T13:51:08Z</dcterms:modified>
</cp:coreProperties>
</file>